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4.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 id="2147483696" r:id="rId6"/>
    <p:sldMasterId id="2147483703" r:id="rId7"/>
    <p:sldMasterId id="2147483710" r:id="rId8"/>
  </p:sldMasterIdLst>
  <p:notesMasterIdLst>
    <p:notesMasterId r:id="rId23"/>
  </p:notesMasterIdLst>
  <p:sldIdLst>
    <p:sldId id="256" r:id="rId9"/>
    <p:sldId id="357" r:id="rId10"/>
    <p:sldId id="351" r:id="rId11"/>
    <p:sldId id="297" r:id="rId12"/>
    <p:sldId id="352" r:id="rId13"/>
    <p:sldId id="275" r:id="rId14"/>
    <p:sldId id="310" r:id="rId15"/>
    <p:sldId id="266" r:id="rId16"/>
    <p:sldId id="355" r:id="rId17"/>
    <p:sldId id="354" r:id="rId18"/>
    <p:sldId id="269" r:id="rId19"/>
    <p:sldId id="270" r:id="rId20"/>
    <p:sldId id="356" r:id="rId21"/>
    <p:sldId id="349"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4E1EE39-7E49-D9F1-CF3B-57F3CB0AEAB2}" name="Jane Rickwood" initials="JR" userId="S::Jane.Rickwood@livingstreets.org.uk::c0ac369f-1300-4796-9384-b82a26aeebb1" providerId="AD"/>
  <p188:author id="{136EA6AA-AE5B-8CFA-8216-3F09B8130FB6}" name="Amanda Dufresne" initials="AD" userId="S::amanda.dufresne@livingstreets.org.uk::cb6e0ccd-d45f-4953-aa7c-06c2fe6c5914"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DF1995"/>
    <a:srgbClr val="FF8F1C"/>
    <a:srgbClr val="D1338A"/>
    <a:srgbClr val="A7D500"/>
    <a:srgbClr val="FFDC00"/>
    <a:srgbClr val="E1DC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BF22654-ACC4-414B-A33E-F36B3F78B426}" v="528" dt="2024-05-16T15:42:16.29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1400" y="5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3.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notesMaster" Target="notesMasters/notesMaster1.xml"/><Relationship Id="rId28" Type="http://schemas.microsoft.com/office/2015/10/relationships/revisionInfo" Target="revisionInfo.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45E779-D9A0-40DC-AAF3-048860216C66}" type="datetimeFigureOut">
              <a:rPr lang="en-GB" smtClean="0"/>
              <a:t>16/05/2024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1697F6-07A3-4779-B9B9-0B4C4F24D750}" type="slidenum">
              <a:rPr lang="en-GB" smtClean="0"/>
              <a:t>‹#›</a:t>
            </a:fld>
            <a:endParaRPr lang="en-GB"/>
          </a:p>
        </p:txBody>
      </p:sp>
    </p:spTree>
    <p:extLst>
      <p:ext uri="{BB962C8B-B14F-4D97-AF65-F5344CB8AC3E}">
        <p14:creationId xmlns:p14="http://schemas.microsoft.com/office/powerpoint/2010/main" val="310517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a:extLst>
              <a:ext uri="{FF2B5EF4-FFF2-40B4-BE49-F238E27FC236}">
                <a16:creationId xmlns:a16="http://schemas.microsoft.com/office/drawing/2014/main" id="{5B6E7D71-9090-E625-D9F7-233A71298B0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a:extLst>
              <a:ext uri="{FF2B5EF4-FFF2-40B4-BE49-F238E27FC236}">
                <a16:creationId xmlns:a16="http://schemas.microsoft.com/office/drawing/2014/main" id="{E68A782D-C6A9-E513-11BC-FD4616BC29B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latin typeface="Arial" panose="020B0604020202020204" pitchFamily="34" charset="0"/>
              <a:cs typeface="Arial" panose="020B0604020202020204" pitchFamily="34" charset="0"/>
            </a:endParaRPr>
          </a:p>
        </p:txBody>
      </p:sp>
      <p:sp>
        <p:nvSpPr>
          <p:cNvPr id="33796" name="Slide Number Placeholder 3">
            <a:extLst>
              <a:ext uri="{FF2B5EF4-FFF2-40B4-BE49-F238E27FC236}">
                <a16:creationId xmlns:a16="http://schemas.microsoft.com/office/drawing/2014/main" id="{82A55CCB-1BAB-E0E9-B903-0C0EA4235DD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cs typeface="Arial" panose="020B0604020202020204" pitchFamily="34" charset="0"/>
              </a:defRPr>
            </a:lvl5pPr>
            <a:lvl6pPr marL="2514600" indent="-228600" defTabSz="4572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cs typeface="Arial" panose="020B0604020202020204" pitchFamily="34" charset="0"/>
              </a:defRPr>
            </a:lvl6pPr>
            <a:lvl7pPr marL="2971800" indent="-228600" defTabSz="4572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cs typeface="Arial" panose="020B0604020202020204" pitchFamily="34" charset="0"/>
              </a:defRPr>
            </a:lvl7pPr>
            <a:lvl8pPr marL="3429000" indent="-228600" defTabSz="4572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cs typeface="Arial" panose="020B0604020202020204" pitchFamily="34" charset="0"/>
              </a:defRPr>
            </a:lvl8pPr>
            <a:lvl9pPr marL="3886200" indent="-228600" defTabSz="4572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CB0ECE7E-949C-4723-8532-9091D56581BC}" type="slidenum">
              <a:rPr kumimoji="0" lang="en-GB" altLang="en-US" sz="1200" b="0" i="0" u="none" strike="noStrike" kern="1200" cap="none" spc="0" normalizeH="0" baseline="0" noProof="0" smtClean="0">
                <a:ln>
                  <a:noFill/>
                </a:ln>
                <a:solidFill>
                  <a:prstClr val="black"/>
                </a:solidFill>
                <a:effectLst/>
                <a:uLnTx/>
                <a:uFillTx/>
                <a:latin typeface="Calibri" panose="020F0502020204030204" pitchFamily="34" charset="0"/>
                <a:ea typeface="MS PGothic" panose="020B0600070205080204" pitchFamily="34" charset="-128"/>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a:t>
            </a:fld>
            <a:endParaRPr kumimoji="0" lang="en-GB" altLang="en-US" sz="1200" b="0" i="0" u="none" strike="noStrike" kern="1200" cap="none" spc="0" normalizeH="0" baseline="0" noProof="0">
              <a:ln>
                <a:noFill/>
              </a:ln>
              <a:solidFill>
                <a:prstClr val="black"/>
              </a:solidFill>
              <a:effectLst/>
              <a:uLnTx/>
              <a:uFillTx/>
              <a:latin typeface="Calibri" panose="020F0502020204030204" pitchFamily="34" charset="0"/>
              <a:ea typeface="MS PGothic" panose="020B0600070205080204" pitchFamily="34" charset="-128"/>
              <a:cs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Comms Pack. Recruitment (Knowsley Sefton). Maybe we could say look out for an email from us with information you can share with schools or we could circulate slides via Daniel afterwards</a:t>
            </a:r>
          </a:p>
        </p:txBody>
      </p:sp>
      <p:sp>
        <p:nvSpPr>
          <p:cNvPr id="4" name="Slide Number Placeholder 3"/>
          <p:cNvSpPr>
            <a:spLocks noGrp="1"/>
          </p:cNvSpPr>
          <p:nvPr>
            <p:ph type="sldNum" sz="quarter" idx="5"/>
          </p:nvPr>
        </p:nvSpPr>
        <p:spPr/>
        <p:txBody>
          <a:bodyPr/>
          <a:lstStyle/>
          <a:p>
            <a:fld id="{10C3666A-CCDD-4A69-99A0-2A28BAB8309E}" type="slidenum">
              <a:rPr lang="en-GB" smtClean="0"/>
              <a:t>14</a:t>
            </a:fld>
            <a:endParaRPr lang="en-GB"/>
          </a:p>
        </p:txBody>
      </p:sp>
    </p:spTree>
    <p:extLst>
      <p:ext uri="{BB962C8B-B14F-4D97-AF65-F5344CB8AC3E}">
        <p14:creationId xmlns:p14="http://schemas.microsoft.com/office/powerpoint/2010/main" val="33075935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3.xml"/><Relationship Id="rId5" Type="http://schemas.openxmlformats.org/officeDocument/2006/relationships/image" Target="../media/image15.png"/><Relationship Id="rId4" Type="http://schemas.openxmlformats.org/officeDocument/2006/relationships/image" Target="../media/image14.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8.png"/><Relationship Id="rId1" Type="http://schemas.openxmlformats.org/officeDocument/2006/relationships/slideMaster" Target="../slideMasters/slideMaster5.xml"/><Relationship Id="rId5" Type="http://schemas.openxmlformats.org/officeDocument/2006/relationships/image" Target="../media/image8.png"/><Relationship Id="rId4" Type="http://schemas.openxmlformats.org/officeDocument/2006/relationships/image" Target="../media/image19.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28494B3-9D20-47EE-AA40-37274A6C7702}" type="datetimeFigureOut">
              <a:rPr lang="en-GB" smtClean="0"/>
              <a:t>16/05/2024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94B839-929A-4949-B092-D0714C847506}" type="slidenum">
              <a:rPr lang="en-GB" smtClean="0"/>
              <a:t>‹#›</a:t>
            </a:fld>
            <a:endParaRPr lang="en-GB"/>
          </a:p>
        </p:txBody>
      </p:sp>
    </p:spTree>
    <p:extLst>
      <p:ext uri="{BB962C8B-B14F-4D97-AF65-F5344CB8AC3E}">
        <p14:creationId xmlns:p14="http://schemas.microsoft.com/office/powerpoint/2010/main" val="156198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28494B3-9D20-47EE-AA40-37274A6C7702}" type="datetimeFigureOut">
              <a:rPr lang="en-GB" smtClean="0"/>
              <a:t>16/05/2024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94B839-929A-4949-B092-D0714C847506}" type="slidenum">
              <a:rPr lang="en-GB" smtClean="0"/>
              <a:t>‹#›</a:t>
            </a:fld>
            <a:endParaRPr lang="en-GB"/>
          </a:p>
        </p:txBody>
      </p:sp>
    </p:spTree>
    <p:extLst>
      <p:ext uri="{BB962C8B-B14F-4D97-AF65-F5344CB8AC3E}">
        <p14:creationId xmlns:p14="http://schemas.microsoft.com/office/powerpoint/2010/main" val="10672264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28494B3-9D20-47EE-AA40-37274A6C7702}" type="datetimeFigureOut">
              <a:rPr lang="en-GB" smtClean="0"/>
              <a:t>16/05/2024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94B839-929A-4949-B092-D0714C847506}" type="slidenum">
              <a:rPr lang="en-GB" smtClean="0"/>
              <a:t>‹#›</a:t>
            </a:fld>
            <a:endParaRPr lang="en-GB"/>
          </a:p>
        </p:txBody>
      </p:sp>
    </p:spTree>
    <p:extLst>
      <p:ext uri="{BB962C8B-B14F-4D97-AF65-F5344CB8AC3E}">
        <p14:creationId xmlns:p14="http://schemas.microsoft.com/office/powerpoint/2010/main" val="15032816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Title Slide">
    <p:bg>
      <p:bgPr>
        <a:solidFill>
          <a:schemeClr val="accent2"/>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BA433DC-78D3-41C8-B0BB-B0FDBFBDF304}"/>
              </a:ext>
            </a:extLst>
          </p:cNvPr>
          <p:cNvSpPr/>
          <p:nvPr userDrawn="1"/>
        </p:nvSpPr>
        <p:spPr>
          <a:xfrm>
            <a:off x="922338" y="2417763"/>
            <a:ext cx="5845175" cy="19970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6" name="Picture 7">
            <a:extLst>
              <a:ext uri="{FF2B5EF4-FFF2-40B4-BE49-F238E27FC236}">
                <a16:creationId xmlns:a16="http://schemas.microsoft.com/office/drawing/2014/main" id="{A065EFD9-2E64-48AE-9FF7-861546A6D34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788150" y="2241550"/>
            <a:ext cx="1655763"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descr="LS_people-02.png">
            <a:extLst>
              <a:ext uri="{FF2B5EF4-FFF2-40B4-BE49-F238E27FC236}">
                <a16:creationId xmlns:a16="http://schemas.microsoft.com/office/drawing/2014/main" id="{5464DF44-C9A3-46B1-AF63-609B663D7DF2}"/>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75475" y="5270500"/>
            <a:ext cx="809625" cy="88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0" descr="LS_people-08.png">
            <a:extLst>
              <a:ext uri="{FF2B5EF4-FFF2-40B4-BE49-F238E27FC236}">
                <a16:creationId xmlns:a16="http://schemas.microsoft.com/office/drawing/2014/main" id="{517369AC-C21B-4AC1-A6EE-F63D148ACD49}"/>
              </a:ext>
            </a:extLst>
          </p:cNvPr>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260475" y="3700463"/>
            <a:ext cx="811213" cy="88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1" descr="LS_people-09.png">
            <a:extLst>
              <a:ext uri="{FF2B5EF4-FFF2-40B4-BE49-F238E27FC236}">
                <a16:creationId xmlns:a16="http://schemas.microsoft.com/office/drawing/2014/main" id="{B08C9AAA-A8A3-4770-8961-F2EE66594237}"/>
              </a:ext>
            </a:extLst>
          </p:cNvPr>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108450" y="604838"/>
            <a:ext cx="811213" cy="88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162049" y="2684054"/>
            <a:ext cx="5469165" cy="545375"/>
          </a:xfrm>
        </p:spPr>
        <p:txBody>
          <a:bodyPr/>
          <a:lstStyle>
            <a:lvl1pPr algn="l">
              <a:defRPr spc="300">
                <a:solidFill>
                  <a:schemeClr val="tx1"/>
                </a:solidFill>
              </a:defRPr>
            </a:lvl1pPr>
          </a:lstStyle>
          <a:p>
            <a:r>
              <a:rPr lang="en-GB"/>
              <a:t>Click to edit Master title style</a:t>
            </a:r>
            <a:endParaRPr lang="en-US"/>
          </a:p>
        </p:txBody>
      </p:sp>
      <p:sp>
        <p:nvSpPr>
          <p:cNvPr id="3" name="Subtitle 2"/>
          <p:cNvSpPr>
            <a:spLocks noGrp="1"/>
          </p:cNvSpPr>
          <p:nvPr>
            <p:ph type="subTitle" idx="1"/>
          </p:nvPr>
        </p:nvSpPr>
        <p:spPr>
          <a:xfrm>
            <a:off x="1162050" y="3302003"/>
            <a:ext cx="5469164" cy="314411"/>
          </a:xfrm>
        </p:spPr>
        <p:txBody>
          <a:bodyPr/>
          <a:lstStyle>
            <a:lvl1pPr marL="0" indent="0" algn="l">
              <a:buNone/>
              <a:defRPr cap="none" baseline="0">
                <a:solidFill>
                  <a:srgbClr val="14131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12" name="Text Placeholder 11"/>
          <p:cNvSpPr>
            <a:spLocks noGrp="1"/>
          </p:cNvSpPr>
          <p:nvPr>
            <p:ph type="body" sz="quarter" idx="10"/>
          </p:nvPr>
        </p:nvSpPr>
        <p:spPr>
          <a:xfrm>
            <a:off x="1162050" y="4584700"/>
            <a:ext cx="5297488" cy="885825"/>
          </a:xfrm>
        </p:spPr>
        <p:txBody>
          <a:bodyPr/>
          <a:lstStyle>
            <a:lvl1pPr>
              <a:defRPr sz="1400" cap="none" baseline="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27379765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4"/>
        </a:solidFill>
        <a:effectLst/>
      </p:bgPr>
    </p:bg>
    <p:spTree>
      <p:nvGrpSpPr>
        <p:cNvPr id="1" name=""/>
        <p:cNvGrpSpPr/>
        <p:nvPr/>
      </p:nvGrpSpPr>
      <p:grpSpPr>
        <a:xfrm>
          <a:off x="0" y="0"/>
          <a:ext cx="0" cy="0"/>
          <a:chOff x="0" y="0"/>
          <a:chExt cx="0" cy="0"/>
        </a:xfrm>
      </p:grpSpPr>
      <p:pic>
        <p:nvPicPr>
          <p:cNvPr id="4" name="Picture 6"/>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248025" y="644527"/>
            <a:ext cx="2647950"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31456" y="4848348"/>
            <a:ext cx="8281090" cy="684000"/>
          </a:xfrm>
        </p:spPr>
        <p:txBody>
          <a:bodyPr/>
          <a:lstStyle>
            <a:lvl1pPr algn="ctr">
              <a:defRPr spc="225">
                <a:solidFill>
                  <a:schemeClr val="tx1"/>
                </a:solidFill>
              </a:defRPr>
            </a:lvl1pPr>
          </a:lstStyle>
          <a:p>
            <a:r>
              <a:rPr lang="en-GB"/>
              <a:t>Click to edit Master title style</a:t>
            </a:r>
            <a:endParaRPr lang="en-US" dirty="0"/>
          </a:p>
        </p:txBody>
      </p:sp>
      <p:sp>
        <p:nvSpPr>
          <p:cNvPr id="3" name="Subtitle 2"/>
          <p:cNvSpPr>
            <a:spLocks noGrp="1"/>
          </p:cNvSpPr>
          <p:nvPr>
            <p:ph type="subTitle" idx="1"/>
          </p:nvPr>
        </p:nvSpPr>
        <p:spPr>
          <a:xfrm>
            <a:off x="431456" y="5536056"/>
            <a:ext cx="8281090" cy="314411"/>
          </a:xfrm>
        </p:spPr>
        <p:txBody>
          <a:bodyPr/>
          <a:lstStyle>
            <a:lvl1pPr marL="0" indent="0" algn="ctr">
              <a:buNone/>
              <a:defRPr cap="none">
                <a:solidFill>
                  <a:schemeClr val="tx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GB"/>
              <a:t>Click to edit Master subtitle style</a:t>
            </a:r>
            <a:endParaRPr lang="en-US" dirty="0"/>
          </a:p>
        </p:txBody>
      </p:sp>
    </p:spTree>
    <p:extLst>
      <p:ext uri="{BB962C8B-B14F-4D97-AF65-F5344CB8AC3E}">
        <p14:creationId xmlns:p14="http://schemas.microsoft.com/office/powerpoint/2010/main" val="759143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4"/>
        </a:solidFill>
        <a:effectLst/>
      </p:bgPr>
    </p:bg>
    <p:spTree>
      <p:nvGrpSpPr>
        <p:cNvPr id="1" name=""/>
        <p:cNvGrpSpPr/>
        <p:nvPr/>
      </p:nvGrpSpPr>
      <p:grpSpPr>
        <a:xfrm>
          <a:off x="0" y="0"/>
          <a:ext cx="0" cy="0"/>
          <a:chOff x="0" y="0"/>
          <a:chExt cx="0" cy="0"/>
        </a:xfrm>
      </p:grpSpPr>
      <p:sp>
        <p:nvSpPr>
          <p:cNvPr id="5" name="Rectangle 4"/>
          <p:cNvSpPr/>
          <p:nvPr userDrawn="1"/>
        </p:nvSpPr>
        <p:spPr>
          <a:xfrm>
            <a:off x="922339" y="2417765"/>
            <a:ext cx="5845175" cy="19970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900">
              <a:defRPr/>
            </a:pPr>
            <a:endParaRPr lang="en-US" sz="1350" dirty="0">
              <a:solidFill>
                <a:srgbClr val="FFFFFE"/>
              </a:solidFill>
            </a:endParaRPr>
          </a:p>
        </p:txBody>
      </p:sp>
      <p:pic>
        <p:nvPicPr>
          <p:cNvPr id="6" name="Picture 7"/>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788150" y="2241550"/>
            <a:ext cx="1655763"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descr="LS_people-09.pn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193926" y="820740"/>
            <a:ext cx="811213" cy="88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0" descr="LS_people-01.png"/>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5551488" y="1925640"/>
            <a:ext cx="811212" cy="88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1" descr="LS_people-02.png"/>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943476" y="5788025"/>
            <a:ext cx="809625" cy="88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162049" y="2684056"/>
            <a:ext cx="5469165" cy="545375"/>
          </a:xfrm>
        </p:spPr>
        <p:txBody>
          <a:bodyPr/>
          <a:lstStyle>
            <a:lvl1pPr algn="l">
              <a:defRPr spc="225">
                <a:solidFill>
                  <a:schemeClr val="tx1"/>
                </a:solidFill>
              </a:defRPr>
            </a:lvl1pPr>
          </a:lstStyle>
          <a:p>
            <a:r>
              <a:rPr lang="en-GB"/>
              <a:t>Click to edit Master title style</a:t>
            </a:r>
            <a:endParaRPr lang="en-US" dirty="0"/>
          </a:p>
        </p:txBody>
      </p:sp>
      <p:sp>
        <p:nvSpPr>
          <p:cNvPr id="3" name="Subtitle 2"/>
          <p:cNvSpPr>
            <a:spLocks noGrp="1"/>
          </p:cNvSpPr>
          <p:nvPr>
            <p:ph type="subTitle" idx="1"/>
          </p:nvPr>
        </p:nvSpPr>
        <p:spPr>
          <a:xfrm>
            <a:off x="1162051" y="3302005"/>
            <a:ext cx="5469164" cy="314411"/>
          </a:xfrm>
        </p:spPr>
        <p:txBody>
          <a:bodyPr/>
          <a:lstStyle>
            <a:lvl1pPr marL="0" indent="0" algn="l">
              <a:buNone/>
              <a:defRPr cap="none" baseline="0">
                <a:solidFill>
                  <a:srgbClr val="141313"/>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GB"/>
              <a:t>Click to edit Master subtitle style</a:t>
            </a:r>
            <a:endParaRPr lang="en-US" dirty="0"/>
          </a:p>
        </p:txBody>
      </p:sp>
      <p:sp>
        <p:nvSpPr>
          <p:cNvPr id="12" name="Text Placeholder 11"/>
          <p:cNvSpPr>
            <a:spLocks noGrp="1"/>
          </p:cNvSpPr>
          <p:nvPr>
            <p:ph type="body" sz="quarter" idx="10"/>
          </p:nvPr>
        </p:nvSpPr>
        <p:spPr>
          <a:xfrm>
            <a:off x="1162050" y="4584702"/>
            <a:ext cx="5297488" cy="885825"/>
          </a:xfrm>
        </p:spPr>
        <p:txBody>
          <a:bodyPr/>
          <a:lstStyle>
            <a:lvl1pPr>
              <a:defRPr sz="1050" cap="none" baseline="0">
                <a:solidFill>
                  <a:srgbClr val="141313"/>
                </a:solidFill>
              </a:defRPr>
            </a:lvl1pPr>
            <a:lvl2pPr>
              <a:defRPr sz="1050">
                <a:solidFill>
                  <a:schemeClr val="bg1"/>
                </a:solidFill>
              </a:defRPr>
            </a:lvl2pPr>
            <a:lvl3pPr>
              <a:defRPr sz="1050">
                <a:solidFill>
                  <a:schemeClr val="bg1"/>
                </a:solidFill>
              </a:defRPr>
            </a:lvl3pPr>
            <a:lvl4pPr>
              <a:defRPr sz="1050">
                <a:solidFill>
                  <a:schemeClr val="bg1"/>
                </a:solidFill>
              </a:defRPr>
            </a:lvl4pPr>
            <a:lvl5pPr>
              <a:defRPr sz="1050">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41190451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solidFill>
          <a:schemeClr val="accent1"/>
        </a:solidFill>
        <a:effectLst/>
      </p:bgPr>
    </p:bg>
    <p:spTree>
      <p:nvGrpSpPr>
        <p:cNvPr id="1" name=""/>
        <p:cNvGrpSpPr/>
        <p:nvPr/>
      </p:nvGrpSpPr>
      <p:grpSpPr>
        <a:xfrm>
          <a:off x="0" y="0"/>
          <a:ext cx="0" cy="0"/>
          <a:chOff x="0" y="0"/>
          <a:chExt cx="0" cy="0"/>
        </a:xfrm>
      </p:grpSpPr>
      <p:sp>
        <p:nvSpPr>
          <p:cNvPr id="5" name="Rectangle 4"/>
          <p:cNvSpPr/>
          <p:nvPr userDrawn="1"/>
        </p:nvSpPr>
        <p:spPr>
          <a:xfrm>
            <a:off x="922339" y="2417765"/>
            <a:ext cx="5845175" cy="19970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900">
              <a:defRPr/>
            </a:pPr>
            <a:endParaRPr lang="en-US" sz="1350" dirty="0">
              <a:solidFill>
                <a:srgbClr val="FFFFFE"/>
              </a:solidFill>
            </a:endParaRPr>
          </a:p>
        </p:txBody>
      </p:sp>
      <p:pic>
        <p:nvPicPr>
          <p:cNvPr id="6" name="Picture 7"/>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788150" y="2241550"/>
            <a:ext cx="1655763"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descr="LS_people-09.pn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193926" y="820740"/>
            <a:ext cx="811213" cy="88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0" descr="LS_people-01.png"/>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5551488" y="1925640"/>
            <a:ext cx="811212" cy="88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1" descr="LS_people-02.png"/>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943476" y="5788025"/>
            <a:ext cx="809625" cy="88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162049" y="2684056"/>
            <a:ext cx="5469165" cy="545375"/>
          </a:xfrm>
        </p:spPr>
        <p:txBody>
          <a:bodyPr/>
          <a:lstStyle>
            <a:lvl1pPr algn="l">
              <a:defRPr spc="225">
                <a:solidFill>
                  <a:schemeClr val="tx1"/>
                </a:solidFill>
              </a:defRPr>
            </a:lvl1pPr>
          </a:lstStyle>
          <a:p>
            <a:r>
              <a:rPr lang="en-GB"/>
              <a:t>Click to edit Master title style</a:t>
            </a:r>
            <a:endParaRPr lang="en-US" dirty="0"/>
          </a:p>
        </p:txBody>
      </p:sp>
      <p:sp>
        <p:nvSpPr>
          <p:cNvPr id="3" name="Subtitle 2"/>
          <p:cNvSpPr>
            <a:spLocks noGrp="1"/>
          </p:cNvSpPr>
          <p:nvPr>
            <p:ph type="subTitle" idx="1"/>
          </p:nvPr>
        </p:nvSpPr>
        <p:spPr>
          <a:xfrm>
            <a:off x="1162051" y="3302005"/>
            <a:ext cx="5469164" cy="314411"/>
          </a:xfrm>
        </p:spPr>
        <p:txBody>
          <a:bodyPr/>
          <a:lstStyle>
            <a:lvl1pPr marL="0" indent="0" algn="l">
              <a:buNone/>
              <a:defRPr cap="none" baseline="0">
                <a:solidFill>
                  <a:srgbClr val="141313"/>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GB"/>
              <a:t>Click to edit Master subtitle style</a:t>
            </a:r>
            <a:endParaRPr lang="en-US" dirty="0"/>
          </a:p>
        </p:txBody>
      </p:sp>
      <p:sp>
        <p:nvSpPr>
          <p:cNvPr id="12" name="Text Placeholder 11"/>
          <p:cNvSpPr>
            <a:spLocks noGrp="1"/>
          </p:cNvSpPr>
          <p:nvPr>
            <p:ph type="body" sz="quarter" idx="10"/>
          </p:nvPr>
        </p:nvSpPr>
        <p:spPr>
          <a:xfrm>
            <a:off x="1162050" y="4584702"/>
            <a:ext cx="5297488" cy="885825"/>
          </a:xfrm>
        </p:spPr>
        <p:txBody>
          <a:bodyPr/>
          <a:lstStyle>
            <a:lvl1pPr>
              <a:defRPr sz="1050" cap="none" baseline="0">
                <a:solidFill>
                  <a:srgbClr val="141313"/>
                </a:solidFill>
              </a:defRPr>
            </a:lvl1pPr>
            <a:lvl2pPr>
              <a:defRPr sz="1050">
                <a:solidFill>
                  <a:schemeClr val="bg1"/>
                </a:solidFill>
              </a:defRPr>
            </a:lvl2pPr>
            <a:lvl3pPr>
              <a:defRPr sz="1050">
                <a:solidFill>
                  <a:schemeClr val="bg1"/>
                </a:solidFill>
              </a:defRPr>
            </a:lvl3pPr>
            <a:lvl4pPr>
              <a:defRPr sz="1050">
                <a:solidFill>
                  <a:schemeClr val="bg1"/>
                </a:solidFill>
              </a:defRPr>
            </a:lvl4pPr>
            <a:lvl5pPr>
              <a:defRPr sz="1050">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32932556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chemeClr val="accent2"/>
        </a:solidFill>
        <a:effectLst/>
      </p:bgPr>
    </p:bg>
    <p:spTree>
      <p:nvGrpSpPr>
        <p:cNvPr id="1" name=""/>
        <p:cNvGrpSpPr/>
        <p:nvPr/>
      </p:nvGrpSpPr>
      <p:grpSpPr>
        <a:xfrm>
          <a:off x="0" y="0"/>
          <a:ext cx="0" cy="0"/>
          <a:chOff x="0" y="0"/>
          <a:chExt cx="0" cy="0"/>
        </a:xfrm>
      </p:grpSpPr>
      <p:sp>
        <p:nvSpPr>
          <p:cNvPr id="5" name="Rectangle 4"/>
          <p:cNvSpPr/>
          <p:nvPr userDrawn="1"/>
        </p:nvSpPr>
        <p:spPr>
          <a:xfrm>
            <a:off x="922339" y="2417765"/>
            <a:ext cx="5845175" cy="19970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900">
              <a:defRPr/>
            </a:pPr>
            <a:endParaRPr lang="en-US" sz="1350" dirty="0">
              <a:solidFill>
                <a:srgbClr val="FFFFFE"/>
              </a:solidFill>
            </a:endParaRPr>
          </a:p>
        </p:txBody>
      </p:sp>
      <p:pic>
        <p:nvPicPr>
          <p:cNvPr id="6" name="Picture 7"/>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788150" y="2241550"/>
            <a:ext cx="1655763"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descr="LS_people-09.pn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193926" y="820740"/>
            <a:ext cx="811213" cy="88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0" descr="LS_people-01.png"/>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5551488" y="1925640"/>
            <a:ext cx="811212" cy="88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1" descr="LS_people-02.png"/>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943476" y="5788025"/>
            <a:ext cx="809625" cy="88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162049" y="2684056"/>
            <a:ext cx="5469165" cy="545375"/>
          </a:xfrm>
        </p:spPr>
        <p:txBody>
          <a:bodyPr/>
          <a:lstStyle>
            <a:lvl1pPr algn="l">
              <a:defRPr spc="225">
                <a:solidFill>
                  <a:schemeClr val="tx1"/>
                </a:solidFill>
              </a:defRPr>
            </a:lvl1pPr>
          </a:lstStyle>
          <a:p>
            <a:r>
              <a:rPr lang="en-GB"/>
              <a:t>Click to edit Master title style</a:t>
            </a:r>
            <a:endParaRPr lang="en-US" dirty="0"/>
          </a:p>
        </p:txBody>
      </p:sp>
      <p:sp>
        <p:nvSpPr>
          <p:cNvPr id="3" name="Subtitle 2"/>
          <p:cNvSpPr>
            <a:spLocks noGrp="1"/>
          </p:cNvSpPr>
          <p:nvPr>
            <p:ph type="subTitle" idx="1"/>
          </p:nvPr>
        </p:nvSpPr>
        <p:spPr>
          <a:xfrm>
            <a:off x="1162051" y="3302005"/>
            <a:ext cx="5469164" cy="314411"/>
          </a:xfrm>
        </p:spPr>
        <p:txBody>
          <a:bodyPr/>
          <a:lstStyle>
            <a:lvl1pPr marL="0" indent="0" algn="l">
              <a:buNone/>
              <a:defRPr cap="none" baseline="0">
                <a:solidFill>
                  <a:srgbClr val="141313"/>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GB"/>
              <a:t>Click to edit Master subtitle style</a:t>
            </a:r>
            <a:endParaRPr lang="en-US" dirty="0"/>
          </a:p>
        </p:txBody>
      </p:sp>
      <p:sp>
        <p:nvSpPr>
          <p:cNvPr id="12" name="Text Placeholder 11"/>
          <p:cNvSpPr>
            <a:spLocks noGrp="1"/>
          </p:cNvSpPr>
          <p:nvPr>
            <p:ph type="body" sz="quarter" idx="10"/>
          </p:nvPr>
        </p:nvSpPr>
        <p:spPr>
          <a:xfrm>
            <a:off x="1162050" y="4584702"/>
            <a:ext cx="5297488" cy="885825"/>
          </a:xfrm>
        </p:spPr>
        <p:txBody>
          <a:bodyPr/>
          <a:lstStyle>
            <a:lvl1pPr>
              <a:defRPr sz="1050" cap="none" baseline="0">
                <a:solidFill>
                  <a:srgbClr val="141313"/>
                </a:solidFill>
              </a:defRPr>
            </a:lvl1pPr>
            <a:lvl2pPr>
              <a:defRPr sz="1050">
                <a:solidFill>
                  <a:schemeClr val="bg1"/>
                </a:solidFill>
              </a:defRPr>
            </a:lvl2pPr>
            <a:lvl3pPr>
              <a:defRPr sz="1050">
                <a:solidFill>
                  <a:schemeClr val="bg1"/>
                </a:solidFill>
              </a:defRPr>
            </a:lvl3pPr>
            <a:lvl4pPr>
              <a:defRPr sz="1050">
                <a:solidFill>
                  <a:schemeClr val="bg1"/>
                </a:solidFill>
              </a:defRPr>
            </a:lvl4pPr>
            <a:lvl5pPr>
              <a:defRPr sz="1050">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31178185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solidFill>
          <a:schemeClr val="accent3"/>
        </a:solidFill>
        <a:effectLst/>
      </p:bgPr>
    </p:bg>
    <p:spTree>
      <p:nvGrpSpPr>
        <p:cNvPr id="1" name=""/>
        <p:cNvGrpSpPr/>
        <p:nvPr/>
      </p:nvGrpSpPr>
      <p:grpSpPr>
        <a:xfrm>
          <a:off x="0" y="0"/>
          <a:ext cx="0" cy="0"/>
          <a:chOff x="0" y="0"/>
          <a:chExt cx="0" cy="0"/>
        </a:xfrm>
      </p:grpSpPr>
      <p:sp>
        <p:nvSpPr>
          <p:cNvPr id="5" name="Rectangle 4"/>
          <p:cNvSpPr/>
          <p:nvPr userDrawn="1"/>
        </p:nvSpPr>
        <p:spPr>
          <a:xfrm>
            <a:off x="922339" y="2417765"/>
            <a:ext cx="5845175" cy="19970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900">
              <a:defRPr/>
            </a:pPr>
            <a:endParaRPr lang="en-US" sz="1350" dirty="0">
              <a:solidFill>
                <a:srgbClr val="FFFFFE"/>
              </a:solidFill>
            </a:endParaRPr>
          </a:p>
        </p:txBody>
      </p:sp>
      <p:pic>
        <p:nvPicPr>
          <p:cNvPr id="6" name="Picture 7"/>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788150" y="2241550"/>
            <a:ext cx="1655763"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descr="LS_people-09.pn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193926" y="820740"/>
            <a:ext cx="811213" cy="88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0" descr="LS_people-01.png"/>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5551488" y="1925640"/>
            <a:ext cx="811212" cy="88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1" descr="LS_people-02.png"/>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943476" y="5788025"/>
            <a:ext cx="809625" cy="88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162049" y="2684056"/>
            <a:ext cx="5469165" cy="545375"/>
          </a:xfrm>
        </p:spPr>
        <p:txBody>
          <a:bodyPr/>
          <a:lstStyle>
            <a:lvl1pPr algn="l">
              <a:defRPr spc="225">
                <a:solidFill>
                  <a:schemeClr val="tx1"/>
                </a:solidFill>
              </a:defRPr>
            </a:lvl1pPr>
          </a:lstStyle>
          <a:p>
            <a:r>
              <a:rPr lang="en-GB"/>
              <a:t>Click to edit Master title style</a:t>
            </a:r>
            <a:endParaRPr lang="en-US" dirty="0"/>
          </a:p>
        </p:txBody>
      </p:sp>
      <p:sp>
        <p:nvSpPr>
          <p:cNvPr id="3" name="Subtitle 2"/>
          <p:cNvSpPr>
            <a:spLocks noGrp="1"/>
          </p:cNvSpPr>
          <p:nvPr>
            <p:ph type="subTitle" idx="1"/>
          </p:nvPr>
        </p:nvSpPr>
        <p:spPr>
          <a:xfrm>
            <a:off x="1162051" y="3302005"/>
            <a:ext cx="5469164" cy="314411"/>
          </a:xfrm>
        </p:spPr>
        <p:txBody>
          <a:bodyPr/>
          <a:lstStyle>
            <a:lvl1pPr marL="0" indent="0" algn="l">
              <a:buNone/>
              <a:defRPr cap="none" baseline="0">
                <a:solidFill>
                  <a:srgbClr val="141313"/>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GB"/>
              <a:t>Click to edit Master subtitle style</a:t>
            </a:r>
            <a:endParaRPr lang="en-US" dirty="0"/>
          </a:p>
        </p:txBody>
      </p:sp>
      <p:sp>
        <p:nvSpPr>
          <p:cNvPr id="12" name="Text Placeholder 11"/>
          <p:cNvSpPr>
            <a:spLocks noGrp="1"/>
          </p:cNvSpPr>
          <p:nvPr>
            <p:ph type="body" sz="quarter" idx="10"/>
          </p:nvPr>
        </p:nvSpPr>
        <p:spPr>
          <a:xfrm>
            <a:off x="1162050" y="4584702"/>
            <a:ext cx="5297488" cy="885825"/>
          </a:xfrm>
        </p:spPr>
        <p:txBody>
          <a:bodyPr/>
          <a:lstStyle>
            <a:lvl1pPr>
              <a:defRPr sz="1050" cap="none" baseline="0">
                <a:solidFill>
                  <a:srgbClr val="141313"/>
                </a:solidFill>
              </a:defRPr>
            </a:lvl1pPr>
            <a:lvl2pPr>
              <a:defRPr sz="1050">
                <a:solidFill>
                  <a:schemeClr val="bg1"/>
                </a:solidFill>
              </a:defRPr>
            </a:lvl2pPr>
            <a:lvl3pPr>
              <a:defRPr sz="1050">
                <a:solidFill>
                  <a:schemeClr val="bg1"/>
                </a:solidFill>
              </a:defRPr>
            </a:lvl3pPr>
            <a:lvl4pPr>
              <a:defRPr sz="1050">
                <a:solidFill>
                  <a:schemeClr val="bg1"/>
                </a:solidFill>
              </a:defRPr>
            </a:lvl4pPr>
            <a:lvl5pPr>
              <a:defRPr sz="1050">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18146284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endParaRPr lang="en-US" dirty="0"/>
          </a:p>
        </p:txBody>
      </p:sp>
      <p:sp>
        <p:nvSpPr>
          <p:cNvPr id="3" name="Content Placeholder 2"/>
          <p:cNvSpPr>
            <a:spLocks noGrp="1"/>
          </p:cNvSpPr>
          <p:nvPr>
            <p:ph idx="1"/>
          </p:nvPr>
        </p:nvSpPr>
        <p:spPr/>
        <p:txBody>
          <a:bodyPr/>
          <a:lstStyle>
            <a:lvl2pPr>
              <a:defRPr>
                <a:solidFill>
                  <a:srgbClr val="141313"/>
                </a:solidFill>
              </a:defRPr>
            </a:lvl2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Content Placeholder 2"/>
          <p:cNvSpPr>
            <a:spLocks noGrp="1"/>
          </p:cNvSpPr>
          <p:nvPr>
            <p:ph idx="10"/>
          </p:nvPr>
        </p:nvSpPr>
        <p:spPr>
          <a:xfrm>
            <a:off x="1162052" y="1351456"/>
            <a:ext cx="6339831" cy="415204"/>
          </a:xfrm>
        </p:spPr>
        <p:txBody>
          <a:bodyPr/>
          <a:lstStyle>
            <a:lvl1pPr>
              <a:spcAft>
                <a:spcPts val="0"/>
              </a:spcAft>
              <a:defRPr cap="none">
                <a:solidFill>
                  <a:srgbClr val="FD7B17"/>
                </a:solidFill>
              </a:defRPr>
            </a:lvl1pPr>
          </a:lstStyle>
          <a:p>
            <a:pPr lvl="0"/>
            <a:r>
              <a:rPr lang="en-GB" dirty="0"/>
              <a:t>Click to edit Master text styles</a:t>
            </a:r>
          </a:p>
        </p:txBody>
      </p:sp>
    </p:spTree>
    <p:extLst>
      <p:ext uri="{BB962C8B-B14F-4D97-AF65-F5344CB8AC3E}">
        <p14:creationId xmlns:p14="http://schemas.microsoft.com/office/powerpoint/2010/main" val="41581552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5" name="Rectangle 4"/>
          <p:cNvSpPr/>
          <p:nvPr userDrawn="1"/>
        </p:nvSpPr>
        <p:spPr>
          <a:xfrm>
            <a:off x="7681914" y="0"/>
            <a:ext cx="1462087" cy="6858000"/>
          </a:xfrm>
          <a:prstGeom prst="rect">
            <a:avLst/>
          </a:prstGeom>
          <a:solidFill>
            <a:srgbClr val="98D00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900">
              <a:defRPr/>
            </a:pPr>
            <a:endParaRPr lang="en-US" sz="1350" dirty="0">
              <a:solidFill>
                <a:srgbClr val="98D003"/>
              </a:solidFill>
            </a:endParaRPr>
          </a:p>
        </p:txBody>
      </p:sp>
      <p:pic>
        <p:nvPicPr>
          <p:cNvPr id="6" name="Picture 7"/>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78751" y="6350"/>
            <a:ext cx="1244600" cy="175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accent1"/>
                </a:solidFill>
              </a:defRPr>
            </a:lvl1pPr>
          </a:lstStyle>
          <a:p>
            <a:r>
              <a:rPr lang="en-GB" dirty="0"/>
              <a:t>Click to edit Master title style</a:t>
            </a:r>
            <a:endParaRPr lang="en-US" dirty="0"/>
          </a:p>
        </p:txBody>
      </p:sp>
      <p:sp>
        <p:nvSpPr>
          <p:cNvPr id="3" name="Content Placeholder 2"/>
          <p:cNvSpPr>
            <a:spLocks noGrp="1"/>
          </p:cNvSpPr>
          <p:nvPr>
            <p:ph idx="1"/>
          </p:nvPr>
        </p:nvSpPr>
        <p:spPr/>
        <p:txBody>
          <a:bodyPr/>
          <a:lstStyle>
            <a:lvl2pPr>
              <a:defRPr>
                <a:solidFill>
                  <a:srgbClr val="141313"/>
                </a:solidFill>
              </a:defRPr>
            </a:lvl2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Content Placeholder 2"/>
          <p:cNvSpPr>
            <a:spLocks noGrp="1"/>
          </p:cNvSpPr>
          <p:nvPr>
            <p:ph idx="10"/>
          </p:nvPr>
        </p:nvSpPr>
        <p:spPr>
          <a:xfrm>
            <a:off x="1162052" y="1351456"/>
            <a:ext cx="6339831" cy="415204"/>
          </a:xfrm>
        </p:spPr>
        <p:txBody>
          <a:bodyPr/>
          <a:lstStyle>
            <a:lvl1pPr>
              <a:spcAft>
                <a:spcPts val="0"/>
              </a:spcAft>
              <a:defRPr cap="none">
                <a:solidFill>
                  <a:schemeClr val="accent1"/>
                </a:solidFill>
              </a:defRPr>
            </a:lvl1pPr>
          </a:lstStyle>
          <a:p>
            <a:pPr lvl="0"/>
            <a:r>
              <a:rPr lang="en-GB" dirty="0"/>
              <a:t>Click to edit Master text styles</a:t>
            </a:r>
          </a:p>
        </p:txBody>
      </p:sp>
    </p:spTree>
    <p:extLst>
      <p:ext uri="{BB962C8B-B14F-4D97-AF65-F5344CB8AC3E}">
        <p14:creationId xmlns:p14="http://schemas.microsoft.com/office/powerpoint/2010/main" val="1205162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28494B3-9D20-47EE-AA40-37274A6C7702}" type="datetimeFigureOut">
              <a:rPr lang="en-GB" smtClean="0"/>
              <a:t>16/05/2024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94B839-929A-4949-B092-D0714C847506}" type="slidenum">
              <a:rPr lang="en-GB" smtClean="0"/>
              <a:t>‹#›</a:t>
            </a:fld>
            <a:endParaRPr lang="en-GB"/>
          </a:p>
        </p:txBody>
      </p:sp>
    </p:spTree>
    <p:extLst>
      <p:ext uri="{BB962C8B-B14F-4D97-AF65-F5344CB8AC3E}">
        <p14:creationId xmlns:p14="http://schemas.microsoft.com/office/powerpoint/2010/main" val="33725467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5" name="Rectangle 4"/>
          <p:cNvSpPr/>
          <p:nvPr userDrawn="1"/>
        </p:nvSpPr>
        <p:spPr>
          <a:xfrm>
            <a:off x="7681914" y="0"/>
            <a:ext cx="1462087" cy="6858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900">
              <a:defRPr/>
            </a:pPr>
            <a:endParaRPr lang="en-US" sz="1350" dirty="0">
              <a:solidFill>
                <a:srgbClr val="98D003"/>
              </a:solidFill>
            </a:endParaRPr>
          </a:p>
        </p:txBody>
      </p:sp>
      <p:pic>
        <p:nvPicPr>
          <p:cNvPr id="6" name="Picture 7"/>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78751" y="6350"/>
            <a:ext cx="1244600" cy="175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accent2"/>
                </a:solidFill>
              </a:defRPr>
            </a:lvl1pPr>
          </a:lstStyle>
          <a:p>
            <a:r>
              <a:rPr lang="en-GB" dirty="0"/>
              <a:t>Click to edit Master title style</a:t>
            </a:r>
            <a:endParaRPr lang="en-US" dirty="0"/>
          </a:p>
        </p:txBody>
      </p:sp>
      <p:sp>
        <p:nvSpPr>
          <p:cNvPr id="3" name="Content Placeholder 2"/>
          <p:cNvSpPr>
            <a:spLocks noGrp="1"/>
          </p:cNvSpPr>
          <p:nvPr>
            <p:ph idx="1"/>
          </p:nvPr>
        </p:nvSpPr>
        <p:spPr/>
        <p:txBody>
          <a:bodyPr/>
          <a:lstStyle>
            <a:lvl2pPr>
              <a:defRPr>
                <a:solidFill>
                  <a:srgbClr val="141313"/>
                </a:solidFill>
              </a:defRPr>
            </a:lvl2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Content Placeholder 2"/>
          <p:cNvSpPr>
            <a:spLocks noGrp="1"/>
          </p:cNvSpPr>
          <p:nvPr>
            <p:ph idx="10"/>
          </p:nvPr>
        </p:nvSpPr>
        <p:spPr>
          <a:xfrm>
            <a:off x="1162052" y="1351456"/>
            <a:ext cx="6339831" cy="415204"/>
          </a:xfrm>
        </p:spPr>
        <p:txBody>
          <a:bodyPr/>
          <a:lstStyle>
            <a:lvl1pPr>
              <a:spcAft>
                <a:spcPts val="0"/>
              </a:spcAft>
              <a:defRPr cap="none">
                <a:solidFill>
                  <a:schemeClr val="accent2"/>
                </a:solidFill>
              </a:defRPr>
            </a:lvl1pPr>
          </a:lstStyle>
          <a:p>
            <a:pPr lvl="0"/>
            <a:r>
              <a:rPr lang="en-GB" dirty="0"/>
              <a:t>Click to edit Master text styles</a:t>
            </a:r>
          </a:p>
        </p:txBody>
      </p:sp>
    </p:spTree>
    <p:extLst>
      <p:ext uri="{BB962C8B-B14F-4D97-AF65-F5344CB8AC3E}">
        <p14:creationId xmlns:p14="http://schemas.microsoft.com/office/powerpoint/2010/main" val="7607582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5" name="Rectangle 4"/>
          <p:cNvSpPr/>
          <p:nvPr userDrawn="1"/>
        </p:nvSpPr>
        <p:spPr>
          <a:xfrm>
            <a:off x="7681914" y="0"/>
            <a:ext cx="1462087" cy="6858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900">
              <a:defRPr/>
            </a:pPr>
            <a:endParaRPr lang="en-US" sz="1350" dirty="0">
              <a:solidFill>
                <a:srgbClr val="98D003"/>
              </a:solidFill>
            </a:endParaRPr>
          </a:p>
        </p:txBody>
      </p:sp>
      <p:pic>
        <p:nvPicPr>
          <p:cNvPr id="6" name="Picture 7"/>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78751" y="6350"/>
            <a:ext cx="1244600" cy="175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GB" dirty="0"/>
              <a:t>Click to edit Master title style</a:t>
            </a:r>
            <a:endParaRPr lang="en-US" dirty="0"/>
          </a:p>
        </p:txBody>
      </p:sp>
      <p:sp>
        <p:nvSpPr>
          <p:cNvPr id="3" name="Content Placeholder 2"/>
          <p:cNvSpPr>
            <a:spLocks noGrp="1"/>
          </p:cNvSpPr>
          <p:nvPr>
            <p:ph idx="1"/>
          </p:nvPr>
        </p:nvSpPr>
        <p:spPr/>
        <p:txBody>
          <a:bodyPr/>
          <a:lstStyle>
            <a:lvl2pPr>
              <a:defRPr>
                <a:solidFill>
                  <a:srgbClr val="141313"/>
                </a:solidFill>
              </a:defRPr>
            </a:lvl2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Content Placeholder 2"/>
          <p:cNvSpPr>
            <a:spLocks noGrp="1"/>
          </p:cNvSpPr>
          <p:nvPr>
            <p:ph idx="10"/>
          </p:nvPr>
        </p:nvSpPr>
        <p:spPr>
          <a:xfrm>
            <a:off x="1162052" y="1351456"/>
            <a:ext cx="6339831" cy="415204"/>
          </a:xfrm>
        </p:spPr>
        <p:txBody>
          <a:bodyPr/>
          <a:lstStyle>
            <a:lvl1pPr>
              <a:spcAft>
                <a:spcPts val="0"/>
              </a:spcAft>
              <a:defRPr cap="none">
                <a:solidFill>
                  <a:srgbClr val="FD7B17"/>
                </a:solidFill>
              </a:defRPr>
            </a:lvl1pPr>
          </a:lstStyle>
          <a:p>
            <a:pPr lvl="0"/>
            <a:r>
              <a:rPr lang="en-GB" dirty="0"/>
              <a:t>Click to edit Master text styles</a:t>
            </a:r>
          </a:p>
        </p:txBody>
      </p:sp>
    </p:spTree>
    <p:extLst>
      <p:ext uri="{BB962C8B-B14F-4D97-AF65-F5344CB8AC3E}">
        <p14:creationId xmlns:p14="http://schemas.microsoft.com/office/powerpoint/2010/main" val="19030348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obj" preserve="1">
  <p:cSld name="5_Title and Conten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stretch>
            <a:fillRect/>
          </a:stretch>
        </p:blipFill>
        <p:spPr>
          <a:xfrm>
            <a:off x="7778751" y="6350"/>
            <a:ext cx="1244600" cy="1758950"/>
          </a:xfrm>
          <a:prstGeom prst="rect">
            <a:avLst/>
          </a:prstGeom>
          <a:solidFill>
            <a:schemeClr val="accent4"/>
          </a:solidFill>
        </p:spPr>
      </p:pic>
      <p:sp>
        <p:nvSpPr>
          <p:cNvPr id="2" name="Title 1"/>
          <p:cNvSpPr>
            <a:spLocks noGrp="1"/>
          </p:cNvSpPr>
          <p:nvPr>
            <p:ph type="title"/>
          </p:nvPr>
        </p:nvSpPr>
        <p:spPr/>
        <p:txBody>
          <a:bodyPr/>
          <a:lstStyle/>
          <a:p>
            <a:r>
              <a:rPr lang="en-GB" dirty="0"/>
              <a:t>Click to edit Master title style</a:t>
            </a:r>
            <a:endParaRPr lang="en-US" dirty="0"/>
          </a:p>
        </p:txBody>
      </p:sp>
      <p:sp>
        <p:nvSpPr>
          <p:cNvPr id="3" name="Content Placeholder 2"/>
          <p:cNvSpPr>
            <a:spLocks noGrp="1"/>
          </p:cNvSpPr>
          <p:nvPr>
            <p:ph idx="1"/>
          </p:nvPr>
        </p:nvSpPr>
        <p:spPr/>
        <p:txBody>
          <a:bodyPr/>
          <a:lstStyle>
            <a:lvl2pPr>
              <a:defRPr>
                <a:solidFill>
                  <a:srgbClr val="141313"/>
                </a:solidFill>
              </a:defRPr>
            </a:lvl2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Content Placeholder 2"/>
          <p:cNvSpPr>
            <a:spLocks noGrp="1"/>
          </p:cNvSpPr>
          <p:nvPr>
            <p:ph idx="10"/>
          </p:nvPr>
        </p:nvSpPr>
        <p:spPr>
          <a:xfrm>
            <a:off x="1162052" y="1351456"/>
            <a:ext cx="6339831" cy="415204"/>
          </a:xfrm>
        </p:spPr>
        <p:txBody>
          <a:bodyPr/>
          <a:lstStyle>
            <a:lvl1pPr>
              <a:spcAft>
                <a:spcPts val="0"/>
              </a:spcAft>
              <a:defRPr cap="none">
                <a:solidFill>
                  <a:srgbClr val="FD7B17"/>
                </a:solidFill>
              </a:defRPr>
            </a:lvl1pPr>
          </a:lstStyle>
          <a:p>
            <a:pPr lvl="0"/>
            <a:r>
              <a:rPr lang="en-GB" dirty="0"/>
              <a:t>Click to edit Master text styles</a:t>
            </a:r>
          </a:p>
        </p:txBody>
      </p:sp>
    </p:spTree>
    <p:extLst>
      <p:ext uri="{BB962C8B-B14F-4D97-AF65-F5344CB8AC3E}">
        <p14:creationId xmlns:p14="http://schemas.microsoft.com/office/powerpoint/2010/main" val="32615759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spTree>
      <p:nvGrpSpPr>
        <p:cNvPr id="1" name=""/>
        <p:cNvGrpSpPr/>
        <p:nvPr/>
      </p:nvGrpSpPr>
      <p:grpSpPr>
        <a:xfrm>
          <a:off x="0" y="0"/>
          <a:ext cx="0" cy="0"/>
          <a:chOff x="0" y="0"/>
          <a:chExt cx="0" cy="0"/>
        </a:xfrm>
      </p:grpSpPr>
      <p:sp>
        <p:nvSpPr>
          <p:cNvPr id="11" name="Content Placeholder 10"/>
          <p:cNvSpPr>
            <a:spLocks noGrp="1"/>
          </p:cNvSpPr>
          <p:nvPr>
            <p:ph sz="quarter" idx="11"/>
          </p:nvPr>
        </p:nvSpPr>
        <p:spPr>
          <a:xfrm>
            <a:off x="0" y="10065"/>
            <a:ext cx="9144000" cy="6856413"/>
          </a:xfrm>
          <a:solidFill>
            <a:schemeClr val="tx1">
              <a:lumMod val="75000"/>
              <a:lumOff val="25000"/>
            </a:schemeClr>
          </a:solidFill>
          <a:ln>
            <a:solidFill>
              <a:schemeClr val="tx1">
                <a:lumMod val="75000"/>
                <a:lumOff val="25000"/>
              </a:schemeClr>
            </a:solidFill>
          </a:ln>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3" name="Content Placeholder 10"/>
          <p:cNvSpPr>
            <a:spLocks noGrp="1"/>
          </p:cNvSpPr>
          <p:nvPr>
            <p:ph sz="quarter" idx="12"/>
          </p:nvPr>
        </p:nvSpPr>
        <p:spPr>
          <a:xfrm>
            <a:off x="7779176" y="10067"/>
            <a:ext cx="1244175" cy="1755007"/>
          </a:xfrm>
          <a:solidFill>
            <a:schemeClr val="accent4"/>
          </a:solidFill>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2" name="Title 1"/>
          <p:cNvSpPr>
            <a:spLocks noGrp="1"/>
          </p:cNvSpPr>
          <p:nvPr>
            <p:ph type="title"/>
          </p:nvPr>
        </p:nvSpPr>
        <p:spPr/>
        <p:txBody>
          <a:bodyPr/>
          <a:lstStyle>
            <a:lvl1pPr>
              <a:defRPr>
                <a:solidFill>
                  <a:srgbClr val="FFFFFE"/>
                </a:solidFill>
              </a:defRPr>
            </a:lvl1pPr>
          </a:lstStyle>
          <a:p>
            <a:r>
              <a:rPr lang="en-GB"/>
              <a:t>Click to edit Master title style</a:t>
            </a:r>
            <a:endParaRPr lang="en-US" dirty="0"/>
          </a:p>
        </p:txBody>
      </p:sp>
      <p:sp>
        <p:nvSpPr>
          <p:cNvPr id="3" name="Content Placeholder 2"/>
          <p:cNvSpPr>
            <a:spLocks noGrp="1"/>
          </p:cNvSpPr>
          <p:nvPr>
            <p:ph idx="1"/>
          </p:nvPr>
        </p:nvSpPr>
        <p:spPr>
          <a:xfrm>
            <a:off x="1162052" y="2050147"/>
            <a:ext cx="6339831" cy="4117217"/>
          </a:xfrm>
        </p:spPr>
        <p:txBody>
          <a:bodyPr/>
          <a:lstStyle>
            <a:lvl1pPr>
              <a:defRPr sz="1050" cap="none">
                <a:solidFill>
                  <a:srgbClr val="FFFFFE"/>
                </a:solidFill>
              </a:defRPr>
            </a:lvl1pPr>
            <a:lvl2pPr>
              <a:defRPr sz="1050">
                <a:solidFill>
                  <a:srgbClr val="FFFFFE"/>
                </a:solidFill>
              </a:defRPr>
            </a:lvl2pPr>
            <a:lvl3pPr>
              <a:defRPr sz="1050">
                <a:solidFill>
                  <a:srgbClr val="FFFFFE"/>
                </a:solidFill>
              </a:defRPr>
            </a:lvl3pPr>
            <a:lvl4pPr>
              <a:defRPr sz="1050">
                <a:solidFill>
                  <a:srgbClr val="FFFFFE"/>
                </a:solidFill>
              </a:defRPr>
            </a:lvl4pPr>
            <a:lvl5pPr>
              <a:defRPr sz="1050">
                <a:solidFill>
                  <a:srgbClr val="FFFFFE"/>
                </a:solidFill>
              </a:defRPr>
            </a:lvl5pPr>
          </a:lstStyle>
          <a:p>
            <a:pPr lvl="0"/>
            <a:r>
              <a:rPr lang="en-GB"/>
              <a:t>Click to edit Master text styles</a:t>
            </a:r>
          </a:p>
        </p:txBody>
      </p:sp>
      <p:sp>
        <p:nvSpPr>
          <p:cNvPr id="7" name="Content Placeholder 2"/>
          <p:cNvSpPr>
            <a:spLocks noGrp="1"/>
          </p:cNvSpPr>
          <p:nvPr>
            <p:ph idx="10"/>
          </p:nvPr>
        </p:nvSpPr>
        <p:spPr>
          <a:xfrm>
            <a:off x="1162052" y="1351456"/>
            <a:ext cx="6339831" cy="415204"/>
          </a:xfrm>
        </p:spPr>
        <p:txBody>
          <a:bodyPr/>
          <a:lstStyle>
            <a:lvl1pPr marL="0" marR="0" indent="0" algn="l" defTabSz="342900" rtl="0" eaLnBrk="1" fontAlgn="auto" latinLnBrk="0" hangingPunct="1">
              <a:lnSpc>
                <a:spcPct val="100000"/>
              </a:lnSpc>
              <a:spcBef>
                <a:spcPts val="0"/>
              </a:spcBef>
              <a:spcAft>
                <a:spcPts val="0"/>
              </a:spcAft>
              <a:buClrTx/>
              <a:buSzTx/>
              <a:buFont typeface="Arial"/>
              <a:buNone/>
              <a:tabLst/>
              <a:defRPr cap="none">
                <a:solidFill>
                  <a:srgbClr val="FFFFFE"/>
                </a:solidFill>
              </a:defRPr>
            </a:lvl1pPr>
          </a:lstStyle>
          <a:p>
            <a:pPr lvl="0"/>
            <a:r>
              <a:rPr lang="en-GB"/>
              <a:t>Click to edit Master text styles</a:t>
            </a:r>
          </a:p>
        </p:txBody>
      </p:sp>
    </p:spTree>
    <p:extLst>
      <p:ext uri="{BB962C8B-B14F-4D97-AF65-F5344CB8AC3E}">
        <p14:creationId xmlns:p14="http://schemas.microsoft.com/office/powerpoint/2010/main" val="23917684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62052" y="773415"/>
            <a:ext cx="6339831" cy="684000"/>
          </a:xfrm>
        </p:spPr>
        <p:txBody>
          <a:bodyPr/>
          <a:lstStyle/>
          <a:p>
            <a:r>
              <a:rPr lang="en-GB" dirty="0"/>
              <a:t>Click to edit Master title style</a:t>
            </a:r>
            <a:endParaRPr lang="en-US" dirty="0"/>
          </a:p>
        </p:txBody>
      </p:sp>
      <p:sp>
        <p:nvSpPr>
          <p:cNvPr id="3" name="Content Placeholder 2"/>
          <p:cNvSpPr>
            <a:spLocks noGrp="1"/>
          </p:cNvSpPr>
          <p:nvPr>
            <p:ph idx="1"/>
          </p:nvPr>
        </p:nvSpPr>
        <p:spPr/>
        <p:txBody>
          <a:bodyPr/>
          <a:lstStyle>
            <a:lvl2pPr>
              <a:defRPr>
                <a:solidFill>
                  <a:srgbClr val="141313"/>
                </a:solidFill>
              </a:defRPr>
            </a:lvl2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Content Placeholder 2"/>
          <p:cNvSpPr>
            <a:spLocks noGrp="1"/>
          </p:cNvSpPr>
          <p:nvPr>
            <p:ph idx="10"/>
          </p:nvPr>
        </p:nvSpPr>
        <p:spPr>
          <a:xfrm>
            <a:off x="1162052" y="1351456"/>
            <a:ext cx="6339831" cy="415204"/>
          </a:xfrm>
        </p:spPr>
        <p:txBody>
          <a:bodyPr/>
          <a:lstStyle>
            <a:lvl1pPr>
              <a:spcAft>
                <a:spcPts val="0"/>
              </a:spcAft>
              <a:defRPr cap="none">
                <a:solidFill>
                  <a:srgbClr val="A1C836"/>
                </a:solidFill>
              </a:defRPr>
            </a:lvl1pPr>
          </a:lstStyle>
          <a:p>
            <a:pPr lvl="0"/>
            <a:r>
              <a:rPr lang="en-GB" dirty="0"/>
              <a:t>Click to edit Master text styles</a:t>
            </a:r>
          </a:p>
        </p:txBody>
      </p:sp>
      <p:sp>
        <p:nvSpPr>
          <p:cNvPr id="6" name="Content Placeholder 10"/>
          <p:cNvSpPr>
            <a:spLocks noGrp="1"/>
          </p:cNvSpPr>
          <p:nvPr>
            <p:ph sz="quarter" idx="12"/>
          </p:nvPr>
        </p:nvSpPr>
        <p:spPr>
          <a:xfrm>
            <a:off x="7779176" y="10067"/>
            <a:ext cx="1244175" cy="1755007"/>
          </a:xfrm>
          <a:solidFill>
            <a:srgbClr val="B2B3B2"/>
          </a:solidFill>
        </p:spPr>
        <p:txBody>
          <a:bodyPr/>
          <a:lstStyle>
            <a:lvl1pPr>
              <a:defRPr sz="900"/>
            </a:lvl1pPr>
          </a:lstStyle>
          <a:p>
            <a:pPr lvl="0"/>
            <a:r>
              <a:rPr lang="en-GB"/>
              <a:t>Click to edit Master text styles</a:t>
            </a:r>
          </a:p>
        </p:txBody>
      </p:sp>
      <p:sp>
        <p:nvSpPr>
          <p:cNvPr id="8" name="Content Placeholder 10"/>
          <p:cNvSpPr>
            <a:spLocks noGrp="1"/>
          </p:cNvSpPr>
          <p:nvPr>
            <p:ph sz="quarter" idx="13"/>
          </p:nvPr>
        </p:nvSpPr>
        <p:spPr>
          <a:xfrm>
            <a:off x="7779176" y="2381415"/>
            <a:ext cx="1244175" cy="1755007"/>
          </a:xfrm>
          <a:solidFill>
            <a:schemeClr val="bg1"/>
          </a:solidFill>
        </p:spPr>
        <p:txBody>
          <a:bodyPr/>
          <a:lstStyle>
            <a:lvl1pPr>
              <a:defRPr sz="900" baseline="0"/>
            </a:lvl1pPr>
          </a:lstStyle>
          <a:p>
            <a:pPr lvl="0"/>
            <a:r>
              <a:rPr lang="en-GB"/>
              <a:t>Click to edit Master text styles</a:t>
            </a:r>
          </a:p>
        </p:txBody>
      </p:sp>
    </p:spTree>
    <p:extLst>
      <p:ext uri="{BB962C8B-B14F-4D97-AF65-F5344CB8AC3E}">
        <p14:creationId xmlns:p14="http://schemas.microsoft.com/office/powerpoint/2010/main" val="20907713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62052" y="773415"/>
            <a:ext cx="6339831" cy="684000"/>
          </a:xfrm>
        </p:spPr>
        <p:txBody>
          <a:bodyPr/>
          <a:lstStyle/>
          <a:p>
            <a:r>
              <a:rPr lang="en-GB" dirty="0"/>
              <a:t>Click to edit Master title style</a:t>
            </a:r>
            <a:endParaRPr lang="en-US" dirty="0"/>
          </a:p>
        </p:txBody>
      </p:sp>
      <p:sp>
        <p:nvSpPr>
          <p:cNvPr id="3" name="Content Placeholder 2"/>
          <p:cNvSpPr>
            <a:spLocks noGrp="1"/>
          </p:cNvSpPr>
          <p:nvPr>
            <p:ph idx="1"/>
          </p:nvPr>
        </p:nvSpPr>
        <p:spPr/>
        <p:txBody>
          <a:bodyPr/>
          <a:lstStyle>
            <a:lvl2pPr>
              <a:defRPr>
                <a:solidFill>
                  <a:srgbClr val="141313"/>
                </a:solidFill>
              </a:defRPr>
            </a:lvl2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Content Placeholder 2"/>
          <p:cNvSpPr>
            <a:spLocks noGrp="1"/>
          </p:cNvSpPr>
          <p:nvPr>
            <p:ph idx="10"/>
          </p:nvPr>
        </p:nvSpPr>
        <p:spPr>
          <a:xfrm>
            <a:off x="1162052" y="1351456"/>
            <a:ext cx="6339831" cy="415204"/>
          </a:xfrm>
        </p:spPr>
        <p:txBody>
          <a:bodyPr/>
          <a:lstStyle>
            <a:lvl1pPr>
              <a:spcAft>
                <a:spcPts val="0"/>
              </a:spcAft>
              <a:defRPr cap="none">
                <a:solidFill>
                  <a:srgbClr val="A1C836"/>
                </a:solidFill>
              </a:defRPr>
            </a:lvl1pPr>
          </a:lstStyle>
          <a:p>
            <a:pPr lvl="0"/>
            <a:r>
              <a:rPr lang="en-GB" dirty="0"/>
              <a:t>Click to edit Master text styles</a:t>
            </a:r>
          </a:p>
        </p:txBody>
      </p:sp>
      <p:sp>
        <p:nvSpPr>
          <p:cNvPr id="6" name="Content Placeholder 10"/>
          <p:cNvSpPr>
            <a:spLocks noGrp="1"/>
          </p:cNvSpPr>
          <p:nvPr>
            <p:ph sz="quarter" idx="12"/>
          </p:nvPr>
        </p:nvSpPr>
        <p:spPr>
          <a:xfrm>
            <a:off x="7779176" y="10067"/>
            <a:ext cx="1244175" cy="1755007"/>
          </a:xfrm>
          <a:solidFill>
            <a:srgbClr val="B2B3B2"/>
          </a:solidFill>
        </p:spPr>
        <p:txBody>
          <a:bodyPr/>
          <a:lstStyle>
            <a:lvl1pPr>
              <a:defRPr sz="900"/>
            </a:lvl1pPr>
          </a:lstStyle>
          <a:p>
            <a:pPr lvl="0"/>
            <a:r>
              <a:rPr lang="en-GB"/>
              <a:t>Click to edit Master text styles</a:t>
            </a:r>
          </a:p>
        </p:txBody>
      </p:sp>
      <p:sp>
        <p:nvSpPr>
          <p:cNvPr id="8" name="Content Placeholder 10"/>
          <p:cNvSpPr>
            <a:spLocks noGrp="1"/>
          </p:cNvSpPr>
          <p:nvPr>
            <p:ph sz="quarter" idx="13"/>
          </p:nvPr>
        </p:nvSpPr>
        <p:spPr>
          <a:xfrm>
            <a:off x="7779176" y="2381415"/>
            <a:ext cx="1244175" cy="1755007"/>
          </a:xfrm>
          <a:solidFill>
            <a:schemeClr val="bg1"/>
          </a:solidFill>
        </p:spPr>
        <p:txBody>
          <a:bodyPr/>
          <a:lstStyle>
            <a:lvl1pPr>
              <a:defRPr sz="900" baseline="0"/>
            </a:lvl1pPr>
          </a:lstStyle>
          <a:p>
            <a:pPr lvl="0"/>
            <a:r>
              <a:rPr lang="en-GB"/>
              <a:t>Click to edit Master text styles</a:t>
            </a:r>
          </a:p>
        </p:txBody>
      </p:sp>
    </p:spTree>
    <p:extLst>
      <p:ext uri="{BB962C8B-B14F-4D97-AF65-F5344CB8AC3E}">
        <p14:creationId xmlns:p14="http://schemas.microsoft.com/office/powerpoint/2010/main" val="41086915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62052" y="773415"/>
            <a:ext cx="6339831" cy="684000"/>
          </a:xfrm>
        </p:spPr>
        <p:txBody>
          <a:bodyPr/>
          <a:lstStyle/>
          <a:p>
            <a:r>
              <a:rPr lang="en-GB" dirty="0"/>
              <a:t>Click to edit Master title style</a:t>
            </a:r>
            <a:endParaRPr lang="en-US" dirty="0"/>
          </a:p>
        </p:txBody>
      </p:sp>
      <p:sp>
        <p:nvSpPr>
          <p:cNvPr id="3" name="Content Placeholder 2"/>
          <p:cNvSpPr>
            <a:spLocks noGrp="1"/>
          </p:cNvSpPr>
          <p:nvPr>
            <p:ph idx="1"/>
          </p:nvPr>
        </p:nvSpPr>
        <p:spPr/>
        <p:txBody>
          <a:bodyPr/>
          <a:lstStyle>
            <a:lvl2pPr>
              <a:defRPr>
                <a:solidFill>
                  <a:srgbClr val="141313"/>
                </a:solidFill>
              </a:defRPr>
            </a:lvl2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Content Placeholder 2"/>
          <p:cNvSpPr>
            <a:spLocks noGrp="1"/>
          </p:cNvSpPr>
          <p:nvPr>
            <p:ph idx="10"/>
          </p:nvPr>
        </p:nvSpPr>
        <p:spPr>
          <a:xfrm>
            <a:off x="1162052" y="1351456"/>
            <a:ext cx="6339831" cy="415204"/>
          </a:xfrm>
        </p:spPr>
        <p:txBody>
          <a:bodyPr/>
          <a:lstStyle>
            <a:lvl1pPr>
              <a:spcAft>
                <a:spcPts val="0"/>
              </a:spcAft>
              <a:defRPr cap="none">
                <a:solidFill>
                  <a:srgbClr val="A1C836"/>
                </a:solidFill>
              </a:defRPr>
            </a:lvl1pPr>
          </a:lstStyle>
          <a:p>
            <a:pPr lvl="0"/>
            <a:r>
              <a:rPr lang="en-GB" dirty="0"/>
              <a:t>Click to edit Master text styles</a:t>
            </a:r>
          </a:p>
        </p:txBody>
      </p:sp>
      <p:sp>
        <p:nvSpPr>
          <p:cNvPr id="6" name="Content Placeholder 10"/>
          <p:cNvSpPr>
            <a:spLocks noGrp="1"/>
          </p:cNvSpPr>
          <p:nvPr>
            <p:ph sz="quarter" idx="12"/>
          </p:nvPr>
        </p:nvSpPr>
        <p:spPr>
          <a:xfrm>
            <a:off x="7779176" y="10067"/>
            <a:ext cx="1244175" cy="1755007"/>
          </a:xfrm>
          <a:solidFill>
            <a:srgbClr val="B2B3B2"/>
          </a:solidFill>
        </p:spPr>
        <p:txBody>
          <a:bodyPr/>
          <a:lstStyle>
            <a:lvl1pPr>
              <a:defRPr sz="900"/>
            </a:lvl1pPr>
          </a:lstStyle>
          <a:p>
            <a:pPr lvl="0"/>
            <a:r>
              <a:rPr lang="en-GB"/>
              <a:t>Click to edit Master text styles</a:t>
            </a:r>
          </a:p>
        </p:txBody>
      </p:sp>
      <p:sp>
        <p:nvSpPr>
          <p:cNvPr id="8" name="Content Placeholder 10"/>
          <p:cNvSpPr>
            <a:spLocks noGrp="1"/>
          </p:cNvSpPr>
          <p:nvPr>
            <p:ph sz="quarter" idx="13"/>
          </p:nvPr>
        </p:nvSpPr>
        <p:spPr>
          <a:xfrm>
            <a:off x="7779176" y="2381415"/>
            <a:ext cx="1244175" cy="1755007"/>
          </a:xfrm>
          <a:solidFill>
            <a:schemeClr val="bg1"/>
          </a:solidFill>
        </p:spPr>
        <p:txBody>
          <a:bodyPr/>
          <a:lstStyle>
            <a:lvl1pPr>
              <a:defRPr sz="900" baseline="0"/>
            </a:lvl1pPr>
          </a:lstStyle>
          <a:p>
            <a:pPr lvl="0"/>
            <a:r>
              <a:rPr lang="en-GB"/>
              <a:t>Click to edit Master text styles</a:t>
            </a:r>
          </a:p>
        </p:txBody>
      </p:sp>
    </p:spTree>
    <p:extLst>
      <p:ext uri="{BB962C8B-B14F-4D97-AF65-F5344CB8AC3E}">
        <p14:creationId xmlns:p14="http://schemas.microsoft.com/office/powerpoint/2010/main" val="364573936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62052" y="773415"/>
            <a:ext cx="6339831" cy="684000"/>
          </a:xfrm>
        </p:spPr>
        <p:txBody>
          <a:bodyPr/>
          <a:lstStyle/>
          <a:p>
            <a:r>
              <a:rPr lang="en-GB" dirty="0"/>
              <a:t>Click to edit Master title style</a:t>
            </a:r>
            <a:endParaRPr lang="en-US" dirty="0"/>
          </a:p>
        </p:txBody>
      </p:sp>
      <p:sp>
        <p:nvSpPr>
          <p:cNvPr id="3" name="Content Placeholder 2"/>
          <p:cNvSpPr>
            <a:spLocks noGrp="1"/>
          </p:cNvSpPr>
          <p:nvPr>
            <p:ph idx="1"/>
          </p:nvPr>
        </p:nvSpPr>
        <p:spPr/>
        <p:txBody>
          <a:bodyPr/>
          <a:lstStyle>
            <a:lvl2pPr>
              <a:defRPr>
                <a:solidFill>
                  <a:srgbClr val="141313"/>
                </a:solidFill>
              </a:defRPr>
            </a:lvl2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Content Placeholder 2"/>
          <p:cNvSpPr>
            <a:spLocks noGrp="1"/>
          </p:cNvSpPr>
          <p:nvPr>
            <p:ph idx="10"/>
          </p:nvPr>
        </p:nvSpPr>
        <p:spPr>
          <a:xfrm>
            <a:off x="1162052" y="1351456"/>
            <a:ext cx="6339831" cy="415204"/>
          </a:xfrm>
        </p:spPr>
        <p:txBody>
          <a:bodyPr/>
          <a:lstStyle>
            <a:lvl1pPr>
              <a:spcAft>
                <a:spcPts val="0"/>
              </a:spcAft>
              <a:defRPr cap="none">
                <a:solidFill>
                  <a:srgbClr val="A1C836"/>
                </a:solidFill>
              </a:defRPr>
            </a:lvl1pPr>
          </a:lstStyle>
          <a:p>
            <a:pPr lvl="0"/>
            <a:r>
              <a:rPr lang="en-GB" dirty="0"/>
              <a:t>Click to edit Master text styles</a:t>
            </a:r>
          </a:p>
        </p:txBody>
      </p:sp>
      <p:sp>
        <p:nvSpPr>
          <p:cNvPr id="6" name="Content Placeholder 10"/>
          <p:cNvSpPr>
            <a:spLocks noGrp="1"/>
          </p:cNvSpPr>
          <p:nvPr>
            <p:ph sz="quarter" idx="12"/>
          </p:nvPr>
        </p:nvSpPr>
        <p:spPr>
          <a:xfrm>
            <a:off x="7779176" y="10067"/>
            <a:ext cx="1244175" cy="1755007"/>
          </a:xfrm>
          <a:solidFill>
            <a:srgbClr val="B2B3B2"/>
          </a:solidFill>
        </p:spPr>
        <p:txBody>
          <a:bodyPr/>
          <a:lstStyle>
            <a:lvl1pPr>
              <a:defRPr sz="900"/>
            </a:lvl1pPr>
          </a:lstStyle>
          <a:p>
            <a:pPr lvl="0"/>
            <a:r>
              <a:rPr lang="en-GB"/>
              <a:t>Click to edit Master text styles</a:t>
            </a:r>
          </a:p>
        </p:txBody>
      </p:sp>
      <p:sp>
        <p:nvSpPr>
          <p:cNvPr id="8" name="Content Placeholder 10"/>
          <p:cNvSpPr>
            <a:spLocks noGrp="1"/>
          </p:cNvSpPr>
          <p:nvPr>
            <p:ph sz="quarter" idx="13"/>
          </p:nvPr>
        </p:nvSpPr>
        <p:spPr>
          <a:xfrm>
            <a:off x="7779176" y="2381415"/>
            <a:ext cx="1244175" cy="1755007"/>
          </a:xfrm>
          <a:solidFill>
            <a:schemeClr val="bg1"/>
          </a:solidFill>
        </p:spPr>
        <p:txBody>
          <a:bodyPr/>
          <a:lstStyle>
            <a:lvl1pPr>
              <a:defRPr sz="900" baseline="0"/>
            </a:lvl1pPr>
          </a:lstStyle>
          <a:p>
            <a:pPr lvl="0"/>
            <a:r>
              <a:rPr lang="en-GB"/>
              <a:t>Click to edit Master text styles</a:t>
            </a:r>
          </a:p>
        </p:txBody>
      </p:sp>
    </p:spTree>
    <p:extLst>
      <p:ext uri="{BB962C8B-B14F-4D97-AF65-F5344CB8AC3E}">
        <p14:creationId xmlns:p14="http://schemas.microsoft.com/office/powerpoint/2010/main" val="96101103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62052" y="773415"/>
            <a:ext cx="6339831" cy="684000"/>
          </a:xfrm>
        </p:spPr>
        <p:txBody>
          <a:bodyPr/>
          <a:lstStyle/>
          <a:p>
            <a:r>
              <a:rPr lang="en-GB" dirty="0"/>
              <a:t>Click to edit Master title style</a:t>
            </a:r>
            <a:endParaRPr lang="en-US" dirty="0"/>
          </a:p>
        </p:txBody>
      </p:sp>
      <p:sp>
        <p:nvSpPr>
          <p:cNvPr id="3" name="Content Placeholder 2"/>
          <p:cNvSpPr>
            <a:spLocks noGrp="1"/>
          </p:cNvSpPr>
          <p:nvPr>
            <p:ph idx="1"/>
          </p:nvPr>
        </p:nvSpPr>
        <p:spPr/>
        <p:txBody>
          <a:bodyPr/>
          <a:lstStyle>
            <a:lvl2pPr>
              <a:defRPr>
                <a:solidFill>
                  <a:srgbClr val="141313"/>
                </a:solidFill>
              </a:defRPr>
            </a:lvl2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Content Placeholder 2"/>
          <p:cNvSpPr>
            <a:spLocks noGrp="1"/>
          </p:cNvSpPr>
          <p:nvPr>
            <p:ph idx="10"/>
          </p:nvPr>
        </p:nvSpPr>
        <p:spPr>
          <a:xfrm>
            <a:off x="1162052" y="1351456"/>
            <a:ext cx="6339831" cy="415204"/>
          </a:xfrm>
        </p:spPr>
        <p:txBody>
          <a:bodyPr/>
          <a:lstStyle>
            <a:lvl1pPr>
              <a:spcAft>
                <a:spcPts val="0"/>
              </a:spcAft>
              <a:defRPr cap="none">
                <a:solidFill>
                  <a:srgbClr val="A1C836"/>
                </a:solidFill>
              </a:defRPr>
            </a:lvl1pPr>
          </a:lstStyle>
          <a:p>
            <a:pPr lvl="0"/>
            <a:r>
              <a:rPr lang="en-GB" dirty="0"/>
              <a:t>Click to edit Master text styles</a:t>
            </a:r>
          </a:p>
        </p:txBody>
      </p:sp>
      <p:sp>
        <p:nvSpPr>
          <p:cNvPr id="6" name="Content Placeholder 10"/>
          <p:cNvSpPr>
            <a:spLocks noGrp="1"/>
          </p:cNvSpPr>
          <p:nvPr>
            <p:ph sz="quarter" idx="12"/>
          </p:nvPr>
        </p:nvSpPr>
        <p:spPr>
          <a:xfrm>
            <a:off x="7779176" y="10067"/>
            <a:ext cx="1244175" cy="1755007"/>
          </a:xfrm>
          <a:solidFill>
            <a:srgbClr val="B2B3B2"/>
          </a:solidFill>
        </p:spPr>
        <p:txBody>
          <a:bodyPr/>
          <a:lstStyle>
            <a:lvl1pPr>
              <a:defRPr sz="900"/>
            </a:lvl1pPr>
          </a:lstStyle>
          <a:p>
            <a:pPr lvl="0"/>
            <a:r>
              <a:rPr lang="en-GB"/>
              <a:t>Click to edit Master text styles</a:t>
            </a:r>
          </a:p>
        </p:txBody>
      </p:sp>
      <p:sp>
        <p:nvSpPr>
          <p:cNvPr id="8" name="Content Placeholder 10"/>
          <p:cNvSpPr>
            <a:spLocks noGrp="1"/>
          </p:cNvSpPr>
          <p:nvPr>
            <p:ph sz="quarter" idx="13"/>
          </p:nvPr>
        </p:nvSpPr>
        <p:spPr>
          <a:xfrm>
            <a:off x="7779176" y="2381415"/>
            <a:ext cx="1244175" cy="1755007"/>
          </a:xfrm>
          <a:solidFill>
            <a:schemeClr val="bg1"/>
          </a:solidFill>
        </p:spPr>
        <p:txBody>
          <a:bodyPr/>
          <a:lstStyle>
            <a:lvl1pPr>
              <a:defRPr sz="900" baseline="0"/>
            </a:lvl1pPr>
          </a:lstStyle>
          <a:p>
            <a:pPr lvl="0"/>
            <a:r>
              <a:rPr lang="en-GB"/>
              <a:t>Click to edit Master text styles</a:t>
            </a:r>
          </a:p>
        </p:txBody>
      </p:sp>
    </p:spTree>
    <p:extLst>
      <p:ext uri="{BB962C8B-B14F-4D97-AF65-F5344CB8AC3E}">
        <p14:creationId xmlns:p14="http://schemas.microsoft.com/office/powerpoint/2010/main" val="26336637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62052" y="773415"/>
            <a:ext cx="6339831" cy="684000"/>
          </a:xfrm>
        </p:spPr>
        <p:txBody>
          <a:bodyPr/>
          <a:lstStyle/>
          <a:p>
            <a:r>
              <a:rPr lang="en-GB" dirty="0"/>
              <a:t>Click to edit Master title style</a:t>
            </a:r>
            <a:endParaRPr lang="en-US" dirty="0"/>
          </a:p>
        </p:txBody>
      </p:sp>
      <p:sp>
        <p:nvSpPr>
          <p:cNvPr id="3" name="Content Placeholder 2"/>
          <p:cNvSpPr>
            <a:spLocks noGrp="1"/>
          </p:cNvSpPr>
          <p:nvPr>
            <p:ph idx="1"/>
          </p:nvPr>
        </p:nvSpPr>
        <p:spPr/>
        <p:txBody>
          <a:bodyPr/>
          <a:lstStyle>
            <a:lvl2pPr>
              <a:defRPr>
                <a:solidFill>
                  <a:srgbClr val="141313"/>
                </a:solidFill>
              </a:defRPr>
            </a:lvl2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Content Placeholder 2"/>
          <p:cNvSpPr>
            <a:spLocks noGrp="1"/>
          </p:cNvSpPr>
          <p:nvPr>
            <p:ph idx="10"/>
          </p:nvPr>
        </p:nvSpPr>
        <p:spPr>
          <a:xfrm>
            <a:off x="1162052" y="1351456"/>
            <a:ext cx="6339831" cy="415204"/>
          </a:xfrm>
        </p:spPr>
        <p:txBody>
          <a:bodyPr/>
          <a:lstStyle>
            <a:lvl1pPr>
              <a:spcAft>
                <a:spcPts val="0"/>
              </a:spcAft>
              <a:defRPr cap="none">
                <a:solidFill>
                  <a:srgbClr val="A1C836"/>
                </a:solidFill>
              </a:defRPr>
            </a:lvl1pPr>
          </a:lstStyle>
          <a:p>
            <a:pPr lvl="0"/>
            <a:r>
              <a:rPr lang="en-GB" dirty="0"/>
              <a:t>Click to edit Master text styles</a:t>
            </a:r>
          </a:p>
        </p:txBody>
      </p:sp>
      <p:sp>
        <p:nvSpPr>
          <p:cNvPr id="6" name="Content Placeholder 10"/>
          <p:cNvSpPr>
            <a:spLocks noGrp="1"/>
          </p:cNvSpPr>
          <p:nvPr>
            <p:ph sz="quarter" idx="12"/>
          </p:nvPr>
        </p:nvSpPr>
        <p:spPr>
          <a:xfrm>
            <a:off x="7779176" y="10067"/>
            <a:ext cx="1244175" cy="1755007"/>
          </a:xfrm>
          <a:solidFill>
            <a:srgbClr val="B2B3B2"/>
          </a:solidFill>
        </p:spPr>
        <p:txBody>
          <a:bodyPr/>
          <a:lstStyle>
            <a:lvl1pPr>
              <a:defRPr sz="900"/>
            </a:lvl1pPr>
          </a:lstStyle>
          <a:p>
            <a:pPr lvl="0"/>
            <a:r>
              <a:rPr lang="en-GB"/>
              <a:t>Click to edit Master text styles</a:t>
            </a:r>
          </a:p>
        </p:txBody>
      </p:sp>
      <p:sp>
        <p:nvSpPr>
          <p:cNvPr id="8" name="Content Placeholder 10"/>
          <p:cNvSpPr>
            <a:spLocks noGrp="1"/>
          </p:cNvSpPr>
          <p:nvPr>
            <p:ph sz="quarter" idx="13"/>
          </p:nvPr>
        </p:nvSpPr>
        <p:spPr>
          <a:xfrm>
            <a:off x="7779176" y="2381415"/>
            <a:ext cx="1244175" cy="1755007"/>
          </a:xfrm>
          <a:solidFill>
            <a:schemeClr val="bg1"/>
          </a:solidFill>
        </p:spPr>
        <p:txBody>
          <a:bodyPr/>
          <a:lstStyle>
            <a:lvl1pPr>
              <a:defRPr sz="900" baseline="0"/>
            </a:lvl1pPr>
          </a:lstStyle>
          <a:p>
            <a:pPr lvl="0"/>
            <a:r>
              <a:rPr lang="en-GB"/>
              <a:t>Click to edit Master text styles</a:t>
            </a:r>
          </a:p>
        </p:txBody>
      </p:sp>
    </p:spTree>
    <p:extLst>
      <p:ext uri="{BB962C8B-B14F-4D97-AF65-F5344CB8AC3E}">
        <p14:creationId xmlns:p14="http://schemas.microsoft.com/office/powerpoint/2010/main" val="26628965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28494B3-9D20-47EE-AA40-37274A6C7702}" type="datetimeFigureOut">
              <a:rPr lang="en-GB" smtClean="0"/>
              <a:t>16/05/2024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94B839-929A-4949-B092-D0714C847506}" type="slidenum">
              <a:rPr lang="en-GB" smtClean="0"/>
              <a:t>‹#›</a:t>
            </a:fld>
            <a:endParaRPr lang="en-GB"/>
          </a:p>
        </p:txBody>
      </p:sp>
    </p:spTree>
    <p:extLst>
      <p:ext uri="{BB962C8B-B14F-4D97-AF65-F5344CB8AC3E}">
        <p14:creationId xmlns:p14="http://schemas.microsoft.com/office/powerpoint/2010/main" val="240209166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pic>
        <p:nvPicPr>
          <p:cNvPr id="4" name="Picture 5" descr="LS_LOGO_1.png">
            <a:extLst>
              <a:ext uri="{FF2B5EF4-FFF2-40B4-BE49-F238E27FC236}">
                <a16:creationId xmlns:a16="http://schemas.microsoft.com/office/drawing/2014/main" id="{A5453271-12B2-882E-86FC-1307B60432A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248025" y="644525"/>
            <a:ext cx="2647950"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31455" y="4848348"/>
            <a:ext cx="8281090" cy="684000"/>
          </a:xfrm>
        </p:spPr>
        <p:txBody>
          <a:bodyPr/>
          <a:lstStyle>
            <a:lvl1pPr algn="ctr">
              <a:defRPr spc="300">
                <a:solidFill>
                  <a:schemeClr val="bg1"/>
                </a:solidFill>
              </a:defRPr>
            </a:lvl1pPr>
          </a:lstStyle>
          <a:p>
            <a:r>
              <a:rPr lang="en-GB"/>
              <a:t>Click to edit Master title style</a:t>
            </a:r>
            <a:endParaRPr lang="en-US" dirty="0"/>
          </a:p>
        </p:txBody>
      </p:sp>
      <p:sp>
        <p:nvSpPr>
          <p:cNvPr id="3" name="Subtitle 2"/>
          <p:cNvSpPr>
            <a:spLocks noGrp="1"/>
          </p:cNvSpPr>
          <p:nvPr>
            <p:ph type="subTitle" idx="1"/>
          </p:nvPr>
        </p:nvSpPr>
        <p:spPr>
          <a:xfrm>
            <a:off x="431455" y="5536054"/>
            <a:ext cx="8281090" cy="314411"/>
          </a:xfrm>
        </p:spPr>
        <p:txBody>
          <a:bodyPr/>
          <a:lstStyle>
            <a:lvl1pPr marL="0" indent="0" algn="ctr">
              <a:buNone/>
              <a:defRPr cap="none"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Tree>
    <p:extLst>
      <p:ext uri="{BB962C8B-B14F-4D97-AF65-F5344CB8AC3E}">
        <p14:creationId xmlns:p14="http://schemas.microsoft.com/office/powerpoint/2010/main" val="30591879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31E3783-525F-72D4-0D76-7E1D0C663C36}"/>
              </a:ext>
            </a:extLst>
          </p:cNvPr>
          <p:cNvSpPr/>
          <p:nvPr userDrawn="1"/>
        </p:nvSpPr>
        <p:spPr>
          <a:xfrm>
            <a:off x="922338" y="2417763"/>
            <a:ext cx="5845175" cy="19970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5" name="Picture 6" descr="LS_LOGO_1.png">
            <a:extLst>
              <a:ext uri="{FF2B5EF4-FFF2-40B4-BE49-F238E27FC236}">
                <a16:creationId xmlns:a16="http://schemas.microsoft.com/office/drawing/2014/main" id="{3F46CF7A-130D-FF8E-0244-CD32AB7A32C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788150" y="2241550"/>
            <a:ext cx="1655763"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LS_people-04.png">
            <a:extLst>
              <a:ext uri="{FF2B5EF4-FFF2-40B4-BE49-F238E27FC236}">
                <a16:creationId xmlns:a16="http://schemas.microsoft.com/office/drawing/2014/main" id="{5780E516-2754-A920-5FDE-DFB44AEB605C}"/>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60788" y="3903663"/>
            <a:ext cx="811212" cy="88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descr="LS_people-06.png">
            <a:extLst>
              <a:ext uri="{FF2B5EF4-FFF2-40B4-BE49-F238E27FC236}">
                <a16:creationId xmlns:a16="http://schemas.microsoft.com/office/drawing/2014/main" id="{A87AD670-D3AD-36D3-AEC8-3D3459CF9B60}"/>
              </a:ext>
            </a:extLst>
          </p:cNvPr>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995488" y="1800225"/>
            <a:ext cx="811212" cy="88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LS_people-07.png">
            <a:extLst>
              <a:ext uri="{FF2B5EF4-FFF2-40B4-BE49-F238E27FC236}">
                <a16:creationId xmlns:a16="http://schemas.microsoft.com/office/drawing/2014/main" id="{999BB13F-0C76-F5CA-D8B4-EEC2AFB33E47}"/>
              </a:ext>
            </a:extLst>
          </p:cNvPr>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06700" y="5673725"/>
            <a:ext cx="811213" cy="88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162049" y="2684054"/>
            <a:ext cx="5469165" cy="545375"/>
          </a:xfrm>
        </p:spPr>
        <p:txBody>
          <a:bodyPr/>
          <a:lstStyle>
            <a:lvl1pPr algn="l">
              <a:defRPr spc="300">
                <a:solidFill>
                  <a:schemeClr val="tx1"/>
                </a:solidFill>
              </a:defRPr>
            </a:lvl1pPr>
          </a:lstStyle>
          <a:p>
            <a:r>
              <a:rPr lang="en-GB"/>
              <a:t>Click to edit Master title style</a:t>
            </a:r>
            <a:endParaRPr lang="en-US" dirty="0"/>
          </a:p>
        </p:txBody>
      </p:sp>
      <p:sp>
        <p:nvSpPr>
          <p:cNvPr id="3" name="Subtitle 2"/>
          <p:cNvSpPr>
            <a:spLocks noGrp="1"/>
          </p:cNvSpPr>
          <p:nvPr>
            <p:ph type="subTitle" idx="1"/>
          </p:nvPr>
        </p:nvSpPr>
        <p:spPr>
          <a:xfrm>
            <a:off x="1162050" y="3302003"/>
            <a:ext cx="5469164" cy="314411"/>
          </a:xfrm>
        </p:spPr>
        <p:txBody>
          <a:bodyPr/>
          <a:lstStyle>
            <a:lvl1pPr marL="0" indent="0" algn="l">
              <a:buNone/>
              <a:defRPr cap="none" baseline="0">
                <a:solidFill>
                  <a:srgbClr val="14131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
        <p:nvSpPr>
          <p:cNvPr id="12" name="Text Placeholder 11"/>
          <p:cNvSpPr>
            <a:spLocks noGrp="1"/>
          </p:cNvSpPr>
          <p:nvPr>
            <p:ph type="body" sz="quarter" idx="10"/>
          </p:nvPr>
        </p:nvSpPr>
        <p:spPr>
          <a:xfrm>
            <a:off x="1162050" y="4584700"/>
            <a:ext cx="5297488" cy="885825"/>
          </a:xfrm>
        </p:spPr>
        <p:txBody>
          <a:bodyPr/>
          <a:lstStyle>
            <a:lvl1pPr>
              <a:defRPr sz="1400" cap="none" baseline="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189326176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62051" y="773415"/>
            <a:ext cx="6339831" cy="684000"/>
          </a:xfrm>
        </p:spPr>
        <p:txBody>
          <a:bodyPr/>
          <a:lstStyle/>
          <a:p>
            <a:r>
              <a:rPr lang="en-GB" dirty="0"/>
              <a:t>Click to edit Master title style</a:t>
            </a:r>
            <a:endParaRPr lang="en-US" dirty="0"/>
          </a:p>
        </p:txBody>
      </p:sp>
      <p:sp>
        <p:nvSpPr>
          <p:cNvPr id="3" name="Content Placeholder 2"/>
          <p:cNvSpPr>
            <a:spLocks noGrp="1"/>
          </p:cNvSpPr>
          <p:nvPr>
            <p:ph idx="1"/>
          </p:nvPr>
        </p:nvSpPr>
        <p:spPr/>
        <p:txBody>
          <a:bodyPr/>
          <a:lstStyle>
            <a:lvl2pPr>
              <a:defRPr>
                <a:solidFill>
                  <a:srgbClr val="141313"/>
                </a:solidFill>
              </a:defRPr>
            </a:lvl2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Content Placeholder 2"/>
          <p:cNvSpPr>
            <a:spLocks noGrp="1"/>
          </p:cNvSpPr>
          <p:nvPr>
            <p:ph idx="10"/>
          </p:nvPr>
        </p:nvSpPr>
        <p:spPr>
          <a:xfrm>
            <a:off x="1162051" y="1351456"/>
            <a:ext cx="6339831" cy="415204"/>
          </a:xfrm>
        </p:spPr>
        <p:txBody>
          <a:bodyPr/>
          <a:lstStyle>
            <a:lvl1pPr>
              <a:spcAft>
                <a:spcPts val="0"/>
              </a:spcAft>
              <a:defRPr cap="none">
                <a:solidFill>
                  <a:srgbClr val="A1C836"/>
                </a:solidFill>
              </a:defRPr>
            </a:lvl1pPr>
          </a:lstStyle>
          <a:p>
            <a:pPr lvl="0"/>
            <a:r>
              <a:rPr lang="en-GB" dirty="0"/>
              <a:t>Click to edit Master text styles</a:t>
            </a:r>
          </a:p>
        </p:txBody>
      </p:sp>
    </p:spTree>
    <p:extLst>
      <p:ext uri="{BB962C8B-B14F-4D97-AF65-F5344CB8AC3E}">
        <p14:creationId xmlns:p14="http://schemas.microsoft.com/office/powerpoint/2010/main" val="421883148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pic>
        <p:nvPicPr>
          <p:cNvPr id="4" name="Picture 5">
            <a:extLst>
              <a:ext uri="{FF2B5EF4-FFF2-40B4-BE49-F238E27FC236}">
                <a16:creationId xmlns:a16="http://schemas.microsoft.com/office/drawing/2014/main" id="{987AEC17-C294-E782-7AA5-16E5A5992B3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75575" y="9525"/>
            <a:ext cx="1244600" cy="17605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162051" y="773415"/>
            <a:ext cx="6339831" cy="684000"/>
          </a:xfrm>
        </p:spPr>
        <p:txBody>
          <a:bodyPr/>
          <a:lstStyle/>
          <a:p>
            <a:r>
              <a:rPr lang="en-GB" dirty="0"/>
              <a:t>Click to edit Master title style</a:t>
            </a:r>
            <a:endParaRPr lang="en-US" dirty="0"/>
          </a:p>
        </p:txBody>
      </p:sp>
      <p:sp>
        <p:nvSpPr>
          <p:cNvPr id="3" name="Content Placeholder 2"/>
          <p:cNvSpPr>
            <a:spLocks noGrp="1"/>
          </p:cNvSpPr>
          <p:nvPr>
            <p:ph idx="1"/>
          </p:nvPr>
        </p:nvSpPr>
        <p:spPr/>
        <p:txBody>
          <a:bodyPr/>
          <a:lstStyle>
            <a:lvl2pPr>
              <a:defRPr>
                <a:solidFill>
                  <a:srgbClr val="141313"/>
                </a:solidFill>
              </a:defRPr>
            </a:lvl2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Content Placeholder 2"/>
          <p:cNvSpPr>
            <a:spLocks noGrp="1"/>
          </p:cNvSpPr>
          <p:nvPr>
            <p:ph idx="10"/>
          </p:nvPr>
        </p:nvSpPr>
        <p:spPr>
          <a:xfrm>
            <a:off x="1162051" y="1351456"/>
            <a:ext cx="6339831" cy="415204"/>
          </a:xfrm>
        </p:spPr>
        <p:txBody>
          <a:bodyPr/>
          <a:lstStyle>
            <a:lvl1pPr>
              <a:spcAft>
                <a:spcPts val="0"/>
              </a:spcAft>
              <a:defRPr cap="none">
                <a:solidFill>
                  <a:srgbClr val="A1C836"/>
                </a:solidFill>
              </a:defRPr>
            </a:lvl1pPr>
          </a:lstStyle>
          <a:p>
            <a:pPr lvl="0"/>
            <a:r>
              <a:rPr lang="en-GB" dirty="0"/>
              <a:t>Click to edit Master text styles</a:t>
            </a:r>
          </a:p>
        </p:txBody>
      </p:sp>
    </p:spTree>
    <p:extLst>
      <p:ext uri="{BB962C8B-B14F-4D97-AF65-F5344CB8AC3E}">
        <p14:creationId xmlns:p14="http://schemas.microsoft.com/office/powerpoint/2010/main" val="359052181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62051" y="773415"/>
            <a:ext cx="6339831" cy="684000"/>
          </a:xfrm>
        </p:spPr>
        <p:txBody>
          <a:bodyPr/>
          <a:lstStyle/>
          <a:p>
            <a:r>
              <a:rPr lang="en-GB" dirty="0"/>
              <a:t>Click to edit Master title style</a:t>
            </a:r>
            <a:endParaRPr lang="en-US" dirty="0"/>
          </a:p>
        </p:txBody>
      </p:sp>
      <p:sp>
        <p:nvSpPr>
          <p:cNvPr id="3" name="Content Placeholder 2"/>
          <p:cNvSpPr>
            <a:spLocks noGrp="1"/>
          </p:cNvSpPr>
          <p:nvPr>
            <p:ph idx="1"/>
          </p:nvPr>
        </p:nvSpPr>
        <p:spPr/>
        <p:txBody>
          <a:bodyPr/>
          <a:lstStyle>
            <a:lvl2pPr>
              <a:defRPr>
                <a:solidFill>
                  <a:srgbClr val="141313"/>
                </a:solidFill>
              </a:defRPr>
            </a:lvl2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Content Placeholder 2"/>
          <p:cNvSpPr>
            <a:spLocks noGrp="1"/>
          </p:cNvSpPr>
          <p:nvPr>
            <p:ph idx="10"/>
          </p:nvPr>
        </p:nvSpPr>
        <p:spPr>
          <a:xfrm>
            <a:off x="1162051" y="1351456"/>
            <a:ext cx="6339831" cy="415204"/>
          </a:xfrm>
        </p:spPr>
        <p:txBody>
          <a:bodyPr/>
          <a:lstStyle>
            <a:lvl1pPr>
              <a:spcAft>
                <a:spcPts val="0"/>
              </a:spcAft>
              <a:defRPr cap="none">
                <a:solidFill>
                  <a:srgbClr val="A1C836"/>
                </a:solidFill>
              </a:defRPr>
            </a:lvl1pPr>
          </a:lstStyle>
          <a:p>
            <a:pPr lvl="0"/>
            <a:r>
              <a:rPr lang="en-GB" dirty="0"/>
              <a:t>Click to edit Master text styles</a:t>
            </a:r>
          </a:p>
        </p:txBody>
      </p:sp>
      <p:sp>
        <p:nvSpPr>
          <p:cNvPr id="6" name="Content Placeholder 10"/>
          <p:cNvSpPr>
            <a:spLocks noGrp="1"/>
          </p:cNvSpPr>
          <p:nvPr>
            <p:ph sz="quarter" idx="12"/>
          </p:nvPr>
        </p:nvSpPr>
        <p:spPr>
          <a:xfrm>
            <a:off x="7779176" y="10065"/>
            <a:ext cx="1244175" cy="1755007"/>
          </a:xfrm>
          <a:solidFill>
            <a:srgbClr val="B2B3B2"/>
          </a:solidFill>
        </p:spPr>
        <p:txBody>
          <a:bodyPr/>
          <a:lstStyle>
            <a:lvl1pPr>
              <a:defRPr sz="1200"/>
            </a:lvl1pPr>
          </a:lstStyle>
          <a:p>
            <a:pPr lvl="0"/>
            <a:r>
              <a:rPr lang="en-GB"/>
              <a:t>Click to edit Master text styles</a:t>
            </a:r>
          </a:p>
        </p:txBody>
      </p:sp>
      <p:sp>
        <p:nvSpPr>
          <p:cNvPr id="8" name="Content Placeholder 10"/>
          <p:cNvSpPr>
            <a:spLocks noGrp="1"/>
          </p:cNvSpPr>
          <p:nvPr>
            <p:ph sz="quarter" idx="13"/>
          </p:nvPr>
        </p:nvSpPr>
        <p:spPr>
          <a:xfrm>
            <a:off x="7779176" y="2381413"/>
            <a:ext cx="1244175" cy="1755007"/>
          </a:xfrm>
          <a:solidFill>
            <a:schemeClr val="bg1"/>
          </a:solidFill>
        </p:spPr>
        <p:txBody>
          <a:bodyPr/>
          <a:lstStyle>
            <a:lvl1pPr>
              <a:defRPr sz="1200" baseline="0"/>
            </a:lvl1pPr>
          </a:lstStyle>
          <a:p>
            <a:pPr lvl="0"/>
            <a:r>
              <a:rPr lang="en-GB"/>
              <a:t>Click to edit Master text styles</a:t>
            </a:r>
          </a:p>
        </p:txBody>
      </p:sp>
    </p:spTree>
    <p:extLst>
      <p:ext uri="{BB962C8B-B14F-4D97-AF65-F5344CB8AC3E}">
        <p14:creationId xmlns:p14="http://schemas.microsoft.com/office/powerpoint/2010/main" val="64681738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userDrawn="1">
  <p:cSld name="2_Title and Content">
    <p:spTree>
      <p:nvGrpSpPr>
        <p:cNvPr id="1" name=""/>
        <p:cNvGrpSpPr/>
        <p:nvPr/>
      </p:nvGrpSpPr>
      <p:grpSpPr>
        <a:xfrm>
          <a:off x="0" y="0"/>
          <a:ext cx="0" cy="0"/>
          <a:chOff x="0" y="0"/>
          <a:chExt cx="0" cy="0"/>
        </a:xfrm>
      </p:grpSpPr>
      <p:sp>
        <p:nvSpPr>
          <p:cNvPr id="11" name="Content Placeholder 10"/>
          <p:cNvSpPr>
            <a:spLocks noGrp="1"/>
          </p:cNvSpPr>
          <p:nvPr>
            <p:ph sz="quarter" idx="11"/>
          </p:nvPr>
        </p:nvSpPr>
        <p:spPr>
          <a:xfrm>
            <a:off x="0" y="10065"/>
            <a:ext cx="9144000" cy="6856413"/>
          </a:xfrm>
          <a:solidFill>
            <a:schemeClr val="tx1">
              <a:lumMod val="75000"/>
              <a:lumOff val="25000"/>
            </a:schemeClr>
          </a:solidFill>
          <a:ln>
            <a:solidFill>
              <a:schemeClr val="tx1">
                <a:lumMod val="75000"/>
                <a:lumOff val="25000"/>
              </a:schemeClr>
            </a:solidFill>
          </a:ln>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3" name="Content Placeholder 10"/>
          <p:cNvSpPr>
            <a:spLocks noGrp="1"/>
          </p:cNvSpPr>
          <p:nvPr>
            <p:ph sz="quarter" idx="12"/>
          </p:nvPr>
        </p:nvSpPr>
        <p:spPr>
          <a:xfrm>
            <a:off x="7779176" y="10065"/>
            <a:ext cx="1244175" cy="1755007"/>
          </a:xfrm>
          <a:solidFill>
            <a:schemeClr val="accent1"/>
          </a:solidFill>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2" name="Title 1"/>
          <p:cNvSpPr>
            <a:spLocks noGrp="1"/>
          </p:cNvSpPr>
          <p:nvPr>
            <p:ph type="title"/>
          </p:nvPr>
        </p:nvSpPr>
        <p:spPr/>
        <p:txBody>
          <a:bodyPr/>
          <a:lstStyle>
            <a:lvl1pPr>
              <a:defRPr>
                <a:solidFill>
                  <a:srgbClr val="FFFFFE"/>
                </a:solidFill>
              </a:defRPr>
            </a:lvl1pPr>
          </a:lstStyle>
          <a:p>
            <a:r>
              <a:rPr lang="en-GB"/>
              <a:t>Click to edit Master title style</a:t>
            </a:r>
            <a:endParaRPr lang="en-US" dirty="0"/>
          </a:p>
        </p:txBody>
      </p:sp>
      <p:sp>
        <p:nvSpPr>
          <p:cNvPr id="3" name="Content Placeholder 2"/>
          <p:cNvSpPr>
            <a:spLocks noGrp="1"/>
          </p:cNvSpPr>
          <p:nvPr>
            <p:ph idx="1"/>
          </p:nvPr>
        </p:nvSpPr>
        <p:spPr>
          <a:xfrm>
            <a:off x="1162051" y="2050145"/>
            <a:ext cx="6339831" cy="4117217"/>
          </a:xfrm>
        </p:spPr>
        <p:txBody>
          <a:bodyPr/>
          <a:lstStyle>
            <a:lvl1pPr>
              <a:defRPr sz="1400" cap="none">
                <a:solidFill>
                  <a:srgbClr val="FFFFFE"/>
                </a:solidFill>
              </a:defRPr>
            </a:lvl1pPr>
            <a:lvl2pPr>
              <a:defRPr sz="1400">
                <a:solidFill>
                  <a:srgbClr val="FFFFFE"/>
                </a:solidFill>
              </a:defRPr>
            </a:lvl2pPr>
            <a:lvl3pPr>
              <a:defRPr sz="1400">
                <a:solidFill>
                  <a:srgbClr val="FFFFFE"/>
                </a:solidFill>
              </a:defRPr>
            </a:lvl3pPr>
            <a:lvl4pPr>
              <a:defRPr sz="1400">
                <a:solidFill>
                  <a:srgbClr val="FFFFFE"/>
                </a:solidFill>
              </a:defRPr>
            </a:lvl4pPr>
            <a:lvl5pPr>
              <a:defRPr sz="1400">
                <a:solidFill>
                  <a:srgbClr val="FFFFFE"/>
                </a:solidFill>
              </a:defRPr>
            </a:lvl5pPr>
          </a:lstStyle>
          <a:p>
            <a:pPr lvl="0"/>
            <a:r>
              <a:rPr lang="en-GB"/>
              <a:t>Click to edit Master text styles</a:t>
            </a:r>
          </a:p>
        </p:txBody>
      </p:sp>
      <p:sp>
        <p:nvSpPr>
          <p:cNvPr id="7" name="Content Placeholder 2"/>
          <p:cNvSpPr>
            <a:spLocks noGrp="1"/>
          </p:cNvSpPr>
          <p:nvPr>
            <p:ph idx="10"/>
          </p:nvPr>
        </p:nvSpPr>
        <p:spPr>
          <a:xfrm>
            <a:off x="1162051" y="1351456"/>
            <a:ext cx="6339831" cy="415204"/>
          </a:xfr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cap="none">
                <a:solidFill>
                  <a:srgbClr val="FFFFFE"/>
                </a:solidFill>
              </a:defRPr>
            </a:lvl1pPr>
          </a:lstStyle>
          <a:p>
            <a:pPr lvl="0"/>
            <a:r>
              <a:rPr lang="en-GB"/>
              <a:t>Click to edit Master text styles</a:t>
            </a:r>
          </a:p>
        </p:txBody>
      </p:sp>
    </p:spTree>
    <p:extLst>
      <p:ext uri="{BB962C8B-B14F-4D97-AF65-F5344CB8AC3E}">
        <p14:creationId xmlns:p14="http://schemas.microsoft.com/office/powerpoint/2010/main" val="347687850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2"/>
        </a:solidFill>
        <a:effectLst/>
      </p:bgPr>
    </p:bg>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930C1514-3DDE-F724-0EC9-9918314813F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248025" y="644525"/>
            <a:ext cx="2647950"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31455" y="4848348"/>
            <a:ext cx="8281090" cy="684000"/>
          </a:xfrm>
        </p:spPr>
        <p:txBody>
          <a:bodyPr/>
          <a:lstStyle>
            <a:lvl1pPr algn="ctr">
              <a:defRPr spc="300">
                <a:solidFill>
                  <a:schemeClr val="bg1"/>
                </a:solidFill>
              </a:defRPr>
            </a:lvl1pPr>
          </a:lstStyle>
          <a:p>
            <a:r>
              <a:rPr lang="en-GB"/>
              <a:t>Click to edit Master title style</a:t>
            </a:r>
            <a:endParaRPr lang="en-US" dirty="0"/>
          </a:p>
        </p:txBody>
      </p:sp>
      <p:sp>
        <p:nvSpPr>
          <p:cNvPr id="3" name="Subtitle 2"/>
          <p:cNvSpPr>
            <a:spLocks noGrp="1"/>
          </p:cNvSpPr>
          <p:nvPr>
            <p:ph type="subTitle" idx="1"/>
          </p:nvPr>
        </p:nvSpPr>
        <p:spPr>
          <a:xfrm>
            <a:off x="431455" y="5536054"/>
            <a:ext cx="8281090" cy="314411"/>
          </a:xfrm>
        </p:spPr>
        <p:txBody>
          <a:bodyPr/>
          <a:lstStyle>
            <a:lvl1pPr marL="0" indent="0" algn="ctr">
              <a:buNone/>
              <a:defRPr cap="none">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Tree>
    <p:extLst>
      <p:ext uri="{BB962C8B-B14F-4D97-AF65-F5344CB8AC3E}">
        <p14:creationId xmlns:p14="http://schemas.microsoft.com/office/powerpoint/2010/main" val="9582995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2"/>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8768FDE-86D5-484E-3117-F41067423E80}"/>
              </a:ext>
            </a:extLst>
          </p:cNvPr>
          <p:cNvSpPr/>
          <p:nvPr userDrawn="1"/>
        </p:nvSpPr>
        <p:spPr>
          <a:xfrm>
            <a:off x="922338" y="2417763"/>
            <a:ext cx="5845175" cy="19970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5" name="Picture 7">
            <a:extLst>
              <a:ext uri="{FF2B5EF4-FFF2-40B4-BE49-F238E27FC236}">
                <a16:creationId xmlns:a16="http://schemas.microsoft.com/office/drawing/2014/main" id="{DA5AD7AF-8D89-336F-074F-1ECFF53DB3A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788150" y="2241550"/>
            <a:ext cx="1655763"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descr="LS_people-02.png">
            <a:extLst>
              <a:ext uri="{FF2B5EF4-FFF2-40B4-BE49-F238E27FC236}">
                <a16:creationId xmlns:a16="http://schemas.microsoft.com/office/drawing/2014/main" id="{2E600D67-771A-7429-D13D-65BD089DE7CC}"/>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75475" y="5270500"/>
            <a:ext cx="809625" cy="88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descr="LS_people-08.png">
            <a:extLst>
              <a:ext uri="{FF2B5EF4-FFF2-40B4-BE49-F238E27FC236}">
                <a16:creationId xmlns:a16="http://schemas.microsoft.com/office/drawing/2014/main" id="{BD40F3D5-CC5A-B29A-D8A0-ABF0BE65095D}"/>
              </a:ext>
            </a:extLst>
          </p:cNvPr>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260475" y="3700463"/>
            <a:ext cx="811213" cy="88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LS_people-09.png">
            <a:extLst>
              <a:ext uri="{FF2B5EF4-FFF2-40B4-BE49-F238E27FC236}">
                <a16:creationId xmlns:a16="http://schemas.microsoft.com/office/drawing/2014/main" id="{F8B557D4-D527-9177-3206-55C4615108F7}"/>
              </a:ext>
            </a:extLst>
          </p:cNvPr>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108450" y="604838"/>
            <a:ext cx="811213" cy="88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162049" y="2684054"/>
            <a:ext cx="5469165" cy="545375"/>
          </a:xfrm>
        </p:spPr>
        <p:txBody>
          <a:bodyPr/>
          <a:lstStyle>
            <a:lvl1pPr algn="l">
              <a:defRPr spc="300">
                <a:solidFill>
                  <a:schemeClr val="tx1"/>
                </a:solidFill>
              </a:defRPr>
            </a:lvl1pPr>
          </a:lstStyle>
          <a:p>
            <a:r>
              <a:rPr lang="en-GB"/>
              <a:t>Click to edit Master title style</a:t>
            </a:r>
            <a:endParaRPr lang="en-US" dirty="0"/>
          </a:p>
        </p:txBody>
      </p:sp>
      <p:sp>
        <p:nvSpPr>
          <p:cNvPr id="3" name="Subtitle 2"/>
          <p:cNvSpPr>
            <a:spLocks noGrp="1"/>
          </p:cNvSpPr>
          <p:nvPr>
            <p:ph type="subTitle" idx="1"/>
          </p:nvPr>
        </p:nvSpPr>
        <p:spPr>
          <a:xfrm>
            <a:off x="1162050" y="3302003"/>
            <a:ext cx="5469164" cy="314411"/>
          </a:xfrm>
        </p:spPr>
        <p:txBody>
          <a:bodyPr/>
          <a:lstStyle>
            <a:lvl1pPr marL="0" indent="0" algn="l">
              <a:buNone/>
              <a:defRPr cap="none" baseline="0">
                <a:solidFill>
                  <a:srgbClr val="14131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
        <p:nvSpPr>
          <p:cNvPr id="12" name="Text Placeholder 11"/>
          <p:cNvSpPr>
            <a:spLocks noGrp="1"/>
          </p:cNvSpPr>
          <p:nvPr>
            <p:ph type="body" sz="quarter" idx="10"/>
          </p:nvPr>
        </p:nvSpPr>
        <p:spPr>
          <a:xfrm>
            <a:off x="1162050" y="4584700"/>
            <a:ext cx="5297488" cy="885825"/>
          </a:xfrm>
        </p:spPr>
        <p:txBody>
          <a:bodyPr/>
          <a:lstStyle>
            <a:lvl1pPr>
              <a:defRPr sz="1400" cap="none" baseline="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429326279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endParaRPr lang="en-US" dirty="0"/>
          </a:p>
        </p:txBody>
      </p:sp>
      <p:sp>
        <p:nvSpPr>
          <p:cNvPr id="3" name="Content Placeholder 2"/>
          <p:cNvSpPr>
            <a:spLocks noGrp="1"/>
          </p:cNvSpPr>
          <p:nvPr>
            <p:ph idx="1"/>
          </p:nvPr>
        </p:nvSpPr>
        <p:spPr/>
        <p:txBody>
          <a:bodyPr/>
          <a:lstStyle>
            <a:lvl2pPr>
              <a:defRPr>
                <a:solidFill>
                  <a:srgbClr val="141313"/>
                </a:solidFill>
              </a:defRPr>
            </a:lvl2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Content Placeholder 2"/>
          <p:cNvSpPr>
            <a:spLocks noGrp="1"/>
          </p:cNvSpPr>
          <p:nvPr>
            <p:ph idx="10"/>
          </p:nvPr>
        </p:nvSpPr>
        <p:spPr>
          <a:xfrm>
            <a:off x="1162051" y="1351456"/>
            <a:ext cx="6339831" cy="415204"/>
          </a:xfrm>
        </p:spPr>
        <p:txBody>
          <a:bodyPr/>
          <a:lstStyle>
            <a:lvl1pPr>
              <a:spcAft>
                <a:spcPts val="0"/>
              </a:spcAft>
              <a:defRPr cap="none">
                <a:solidFill>
                  <a:srgbClr val="D50084"/>
                </a:solidFill>
              </a:defRPr>
            </a:lvl1pPr>
          </a:lstStyle>
          <a:p>
            <a:pPr lvl="0"/>
            <a:r>
              <a:rPr lang="en-GB" dirty="0"/>
              <a:t>Click to edit Master text styles</a:t>
            </a:r>
          </a:p>
        </p:txBody>
      </p:sp>
    </p:spTree>
    <p:extLst>
      <p:ext uri="{BB962C8B-B14F-4D97-AF65-F5344CB8AC3E}">
        <p14:creationId xmlns:p14="http://schemas.microsoft.com/office/powerpoint/2010/main" val="314504859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A2FD88D7-9B74-B622-7CD8-386C2E88C76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75575" y="9525"/>
            <a:ext cx="1244600" cy="1760538"/>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GB" dirty="0"/>
              <a:t>Click to edit Master title style</a:t>
            </a:r>
            <a:endParaRPr lang="en-US" dirty="0"/>
          </a:p>
        </p:txBody>
      </p:sp>
      <p:sp>
        <p:nvSpPr>
          <p:cNvPr id="3" name="Content Placeholder 2"/>
          <p:cNvSpPr>
            <a:spLocks noGrp="1"/>
          </p:cNvSpPr>
          <p:nvPr>
            <p:ph idx="1"/>
          </p:nvPr>
        </p:nvSpPr>
        <p:spPr/>
        <p:txBody>
          <a:bodyPr/>
          <a:lstStyle>
            <a:lvl2pPr>
              <a:defRPr>
                <a:solidFill>
                  <a:srgbClr val="141313"/>
                </a:solidFill>
              </a:defRPr>
            </a:lvl2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Content Placeholder 2"/>
          <p:cNvSpPr>
            <a:spLocks noGrp="1"/>
          </p:cNvSpPr>
          <p:nvPr>
            <p:ph idx="10"/>
          </p:nvPr>
        </p:nvSpPr>
        <p:spPr>
          <a:xfrm>
            <a:off x="1162051" y="1351456"/>
            <a:ext cx="6339831" cy="415204"/>
          </a:xfrm>
        </p:spPr>
        <p:txBody>
          <a:bodyPr/>
          <a:lstStyle>
            <a:lvl1pPr>
              <a:spcAft>
                <a:spcPts val="0"/>
              </a:spcAft>
              <a:defRPr cap="none">
                <a:solidFill>
                  <a:srgbClr val="D50084"/>
                </a:solidFill>
              </a:defRPr>
            </a:lvl1pPr>
          </a:lstStyle>
          <a:p>
            <a:pPr lvl="0"/>
            <a:r>
              <a:rPr lang="en-GB" dirty="0"/>
              <a:t>Click to edit Master text styles</a:t>
            </a:r>
          </a:p>
        </p:txBody>
      </p:sp>
    </p:spTree>
    <p:extLst>
      <p:ext uri="{BB962C8B-B14F-4D97-AF65-F5344CB8AC3E}">
        <p14:creationId xmlns:p14="http://schemas.microsoft.com/office/powerpoint/2010/main" val="4698528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28494B3-9D20-47EE-AA40-37274A6C7702}" type="datetimeFigureOut">
              <a:rPr lang="en-GB" smtClean="0"/>
              <a:t>16/05/2024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594B839-929A-4949-B092-D0714C847506}" type="slidenum">
              <a:rPr lang="en-GB" smtClean="0"/>
              <a:t>‹#›</a:t>
            </a:fld>
            <a:endParaRPr lang="en-GB"/>
          </a:p>
        </p:txBody>
      </p:sp>
    </p:spTree>
    <p:extLst>
      <p:ext uri="{BB962C8B-B14F-4D97-AF65-F5344CB8AC3E}">
        <p14:creationId xmlns:p14="http://schemas.microsoft.com/office/powerpoint/2010/main" val="402604283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userDrawn="1">
  <p:cSld name="2_Title and Content">
    <p:spTree>
      <p:nvGrpSpPr>
        <p:cNvPr id="1" name=""/>
        <p:cNvGrpSpPr/>
        <p:nvPr/>
      </p:nvGrpSpPr>
      <p:grpSpPr>
        <a:xfrm>
          <a:off x="0" y="0"/>
          <a:ext cx="0" cy="0"/>
          <a:chOff x="0" y="0"/>
          <a:chExt cx="0" cy="0"/>
        </a:xfrm>
      </p:grpSpPr>
      <p:sp>
        <p:nvSpPr>
          <p:cNvPr id="11" name="Content Placeholder 10"/>
          <p:cNvSpPr>
            <a:spLocks noGrp="1"/>
          </p:cNvSpPr>
          <p:nvPr>
            <p:ph sz="quarter" idx="11"/>
          </p:nvPr>
        </p:nvSpPr>
        <p:spPr>
          <a:xfrm>
            <a:off x="0" y="10065"/>
            <a:ext cx="9144000" cy="6856413"/>
          </a:xfrm>
          <a:solidFill>
            <a:schemeClr val="tx1">
              <a:lumMod val="75000"/>
              <a:lumOff val="25000"/>
            </a:schemeClr>
          </a:solidFill>
          <a:ln>
            <a:solidFill>
              <a:schemeClr val="tx1">
                <a:lumMod val="75000"/>
                <a:lumOff val="25000"/>
              </a:schemeClr>
            </a:solidFill>
          </a:ln>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3" name="Content Placeholder 10"/>
          <p:cNvSpPr>
            <a:spLocks noGrp="1"/>
          </p:cNvSpPr>
          <p:nvPr>
            <p:ph sz="quarter" idx="12"/>
          </p:nvPr>
        </p:nvSpPr>
        <p:spPr>
          <a:xfrm>
            <a:off x="7779176" y="10065"/>
            <a:ext cx="1244175" cy="1755007"/>
          </a:xfrm>
          <a:solidFill>
            <a:schemeClr val="accent2"/>
          </a:solidFill>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2" name="Title 1"/>
          <p:cNvSpPr>
            <a:spLocks noGrp="1"/>
          </p:cNvSpPr>
          <p:nvPr>
            <p:ph type="title"/>
          </p:nvPr>
        </p:nvSpPr>
        <p:spPr/>
        <p:txBody>
          <a:bodyPr/>
          <a:lstStyle>
            <a:lvl1pPr>
              <a:defRPr>
                <a:solidFill>
                  <a:srgbClr val="FFFFFE"/>
                </a:solidFill>
              </a:defRPr>
            </a:lvl1pPr>
          </a:lstStyle>
          <a:p>
            <a:r>
              <a:rPr lang="en-GB"/>
              <a:t>Click to edit Master title style</a:t>
            </a:r>
            <a:endParaRPr lang="en-US" dirty="0"/>
          </a:p>
        </p:txBody>
      </p:sp>
      <p:sp>
        <p:nvSpPr>
          <p:cNvPr id="3" name="Content Placeholder 2"/>
          <p:cNvSpPr>
            <a:spLocks noGrp="1"/>
          </p:cNvSpPr>
          <p:nvPr>
            <p:ph idx="1"/>
          </p:nvPr>
        </p:nvSpPr>
        <p:spPr>
          <a:xfrm>
            <a:off x="1162051" y="2050145"/>
            <a:ext cx="6339831" cy="4117217"/>
          </a:xfrm>
        </p:spPr>
        <p:txBody>
          <a:bodyPr/>
          <a:lstStyle>
            <a:lvl1pPr>
              <a:defRPr sz="1400" cap="none">
                <a:solidFill>
                  <a:srgbClr val="FFFFFE"/>
                </a:solidFill>
              </a:defRPr>
            </a:lvl1pPr>
            <a:lvl2pPr>
              <a:defRPr sz="1400">
                <a:solidFill>
                  <a:srgbClr val="FFFFFE"/>
                </a:solidFill>
              </a:defRPr>
            </a:lvl2pPr>
            <a:lvl3pPr>
              <a:defRPr sz="1400">
                <a:solidFill>
                  <a:srgbClr val="FFFFFE"/>
                </a:solidFill>
              </a:defRPr>
            </a:lvl3pPr>
            <a:lvl4pPr>
              <a:defRPr sz="1400">
                <a:solidFill>
                  <a:srgbClr val="FFFFFE"/>
                </a:solidFill>
              </a:defRPr>
            </a:lvl4pPr>
            <a:lvl5pPr>
              <a:defRPr sz="1400">
                <a:solidFill>
                  <a:srgbClr val="FFFFFE"/>
                </a:solidFill>
              </a:defRPr>
            </a:lvl5pPr>
          </a:lstStyle>
          <a:p>
            <a:pPr lvl="0"/>
            <a:r>
              <a:rPr lang="en-GB"/>
              <a:t>Click to edit Master text styles</a:t>
            </a:r>
          </a:p>
        </p:txBody>
      </p:sp>
      <p:sp>
        <p:nvSpPr>
          <p:cNvPr id="7" name="Content Placeholder 2"/>
          <p:cNvSpPr>
            <a:spLocks noGrp="1"/>
          </p:cNvSpPr>
          <p:nvPr>
            <p:ph idx="10"/>
          </p:nvPr>
        </p:nvSpPr>
        <p:spPr>
          <a:xfrm>
            <a:off x="1162051" y="1351456"/>
            <a:ext cx="6339831" cy="415204"/>
          </a:xfr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cap="none">
                <a:solidFill>
                  <a:srgbClr val="FFFFFE"/>
                </a:solidFill>
              </a:defRPr>
            </a:lvl1pPr>
          </a:lstStyle>
          <a:p>
            <a:pPr lvl="0"/>
            <a:r>
              <a:rPr lang="en-GB"/>
              <a:t>Click to edit Master text styles</a:t>
            </a:r>
          </a:p>
        </p:txBody>
      </p:sp>
    </p:spTree>
    <p:extLst>
      <p:ext uri="{BB962C8B-B14F-4D97-AF65-F5344CB8AC3E}">
        <p14:creationId xmlns:p14="http://schemas.microsoft.com/office/powerpoint/2010/main" val="356960382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62051" y="773415"/>
            <a:ext cx="6339831" cy="684000"/>
          </a:xfrm>
        </p:spPr>
        <p:txBody>
          <a:bodyPr/>
          <a:lstStyle/>
          <a:p>
            <a:r>
              <a:rPr lang="en-GB" dirty="0"/>
              <a:t>Click to edit Master title style</a:t>
            </a:r>
            <a:endParaRPr lang="en-US" dirty="0"/>
          </a:p>
        </p:txBody>
      </p:sp>
      <p:sp>
        <p:nvSpPr>
          <p:cNvPr id="3" name="Content Placeholder 2"/>
          <p:cNvSpPr>
            <a:spLocks noGrp="1"/>
          </p:cNvSpPr>
          <p:nvPr>
            <p:ph idx="1"/>
          </p:nvPr>
        </p:nvSpPr>
        <p:spPr/>
        <p:txBody>
          <a:bodyPr/>
          <a:lstStyle>
            <a:lvl2pPr>
              <a:defRPr>
                <a:solidFill>
                  <a:srgbClr val="141313"/>
                </a:solidFill>
              </a:defRPr>
            </a:lvl2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Content Placeholder 2"/>
          <p:cNvSpPr>
            <a:spLocks noGrp="1"/>
          </p:cNvSpPr>
          <p:nvPr>
            <p:ph idx="10"/>
          </p:nvPr>
        </p:nvSpPr>
        <p:spPr>
          <a:xfrm>
            <a:off x="1162051" y="1351456"/>
            <a:ext cx="6339831" cy="415204"/>
          </a:xfrm>
        </p:spPr>
        <p:txBody>
          <a:bodyPr/>
          <a:lstStyle>
            <a:lvl1pPr>
              <a:spcAft>
                <a:spcPts val="0"/>
              </a:spcAft>
              <a:defRPr cap="none">
                <a:solidFill>
                  <a:srgbClr val="A1C836"/>
                </a:solidFill>
              </a:defRPr>
            </a:lvl1pPr>
          </a:lstStyle>
          <a:p>
            <a:pPr lvl="0"/>
            <a:r>
              <a:rPr lang="en-GB" dirty="0"/>
              <a:t>Click to edit Master text styles</a:t>
            </a:r>
          </a:p>
        </p:txBody>
      </p:sp>
      <p:sp>
        <p:nvSpPr>
          <p:cNvPr id="6" name="Content Placeholder 10"/>
          <p:cNvSpPr>
            <a:spLocks noGrp="1"/>
          </p:cNvSpPr>
          <p:nvPr>
            <p:ph sz="quarter" idx="12"/>
          </p:nvPr>
        </p:nvSpPr>
        <p:spPr>
          <a:xfrm>
            <a:off x="7779176" y="10065"/>
            <a:ext cx="1244175" cy="1755007"/>
          </a:xfrm>
          <a:solidFill>
            <a:srgbClr val="B2B3B2"/>
          </a:solidFill>
        </p:spPr>
        <p:txBody>
          <a:bodyPr/>
          <a:lstStyle>
            <a:lvl1pPr>
              <a:defRPr sz="1200"/>
            </a:lvl1pPr>
          </a:lstStyle>
          <a:p>
            <a:pPr lvl="0"/>
            <a:r>
              <a:rPr lang="en-GB"/>
              <a:t>Click to edit Master text styles</a:t>
            </a:r>
          </a:p>
        </p:txBody>
      </p:sp>
      <p:sp>
        <p:nvSpPr>
          <p:cNvPr id="8" name="Content Placeholder 10"/>
          <p:cNvSpPr>
            <a:spLocks noGrp="1"/>
          </p:cNvSpPr>
          <p:nvPr>
            <p:ph sz="quarter" idx="13"/>
          </p:nvPr>
        </p:nvSpPr>
        <p:spPr>
          <a:xfrm>
            <a:off x="7779176" y="2381413"/>
            <a:ext cx="1244175" cy="1755007"/>
          </a:xfrm>
          <a:solidFill>
            <a:schemeClr val="bg1"/>
          </a:solidFill>
        </p:spPr>
        <p:txBody>
          <a:bodyPr/>
          <a:lstStyle>
            <a:lvl1pPr>
              <a:defRPr sz="1200" baseline="0"/>
            </a:lvl1pPr>
          </a:lstStyle>
          <a:p>
            <a:pPr lvl="0"/>
            <a:r>
              <a:rPr lang="en-GB"/>
              <a:t>Click to edit Master text styles</a:t>
            </a:r>
          </a:p>
        </p:txBody>
      </p:sp>
    </p:spTree>
    <p:extLst>
      <p:ext uri="{BB962C8B-B14F-4D97-AF65-F5344CB8AC3E}">
        <p14:creationId xmlns:p14="http://schemas.microsoft.com/office/powerpoint/2010/main" val="166660069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2"/>
        </a:solidFill>
        <a:effectLst/>
      </p:bgPr>
    </p:bg>
    <p:spTree>
      <p:nvGrpSpPr>
        <p:cNvPr id="1" name=""/>
        <p:cNvGrpSpPr/>
        <p:nvPr/>
      </p:nvGrpSpPr>
      <p:grpSpPr>
        <a:xfrm>
          <a:off x="0" y="0"/>
          <a:ext cx="0" cy="0"/>
          <a:chOff x="0" y="0"/>
          <a:chExt cx="0" cy="0"/>
        </a:xfrm>
      </p:grpSpPr>
      <p:pic>
        <p:nvPicPr>
          <p:cNvPr id="4" name="Picture 6"/>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248025" y="644525"/>
            <a:ext cx="2647950"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31455" y="4848348"/>
            <a:ext cx="8281090" cy="684000"/>
          </a:xfrm>
        </p:spPr>
        <p:txBody>
          <a:bodyPr/>
          <a:lstStyle>
            <a:lvl1pPr algn="ctr">
              <a:defRPr spc="300">
                <a:solidFill>
                  <a:schemeClr val="bg1"/>
                </a:solidFill>
              </a:defRPr>
            </a:lvl1pPr>
          </a:lstStyle>
          <a:p>
            <a:r>
              <a:rPr lang="en-GB"/>
              <a:t>Click to edit Master title style</a:t>
            </a:r>
            <a:endParaRPr lang="en-US"/>
          </a:p>
        </p:txBody>
      </p:sp>
      <p:sp>
        <p:nvSpPr>
          <p:cNvPr id="3" name="Subtitle 2"/>
          <p:cNvSpPr>
            <a:spLocks noGrp="1"/>
          </p:cNvSpPr>
          <p:nvPr>
            <p:ph type="subTitle" idx="1"/>
          </p:nvPr>
        </p:nvSpPr>
        <p:spPr>
          <a:xfrm>
            <a:off x="431455" y="5536054"/>
            <a:ext cx="8281090" cy="314411"/>
          </a:xfrm>
        </p:spPr>
        <p:txBody>
          <a:bodyPr/>
          <a:lstStyle>
            <a:lvl1pPr marL="0" indent="0" algn="ctr">
              <a:buNone/>
              <a:defRPr cap="none">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val="413390028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2"/>
        </a:solidFill>
        <a:effectLst/>
      </p:bgPr>
    </p:bg>
    <p:spTree>
      <p:nvGrpSpPr>
        <p:cNvPr id="1" name=""/>
        <p:cNvGrpSpPr/>
        <p:nvPr/>
      </p:nvGrpSpPr>
      <p:grpSpPr>
        <a:xfrm>
          <a:off x="0" y="0"/>
          <a:ext cx="0" cy="0"/>
          <a:chOff x="0" y="0"/>
          <a:chExt cx="0" cy="0"/>
        </a:xfrm>
      </p:grpSpPr>
      <p:sp>
        <p:nvSpPr>
          <p:cNvPr id="5" name="Rectangle 4"/>
          <p:cNvSpPr/>
          <p:nvPr userDrawn="1"/>
        </p:nvSpPr>
        <p:spPr>
          <a:xfrm>
            <a:off x="922338" y="2417763"/>
            <a:ext cx="5845175" cy="19970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E"/>
              </a:solidFill>
            </a:endParaRPr>
          </a:p>
        </p:txBody>
      </p:sp>
      <p:pic>
        <p:nvPicPr>
          <p:cNvPr id="6" name="Picture 7"/>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788150" y="2241550"/>
            <a:ext cx="1655763"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descr="LS_people-02.pn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975475" y="5270500"/>
            <a:ext cx="809625" cy="88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0" descr="LS_people-08.png"/>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260475" y="3700463"/>
            <a:ext cx="811213" cy="88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1" descr="LS_people-09.png"/>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108450" y="604838"/>
            <a:ext cx="811213" cy="88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162049" y="2684054"/>
            <a:ext cx="5469165" cy="545375"/>
          </a:xfrm>
        </p:spPr>
        <p:txBody>
          <a:bodyPr/>
          <a:lstStyle>
            <a:lvl1pPr algn="l">
              <a:defRPr spc="300">
                <a:solidFill>
                  <a:schemeClr val="tx1"/>
                </a:solidFill>
              </a:defRPr>
            </a:lvl1pPr>
          </a:lstStyle>
          <a:p>
            <a:r>
              <a:rPr lang="en-GB"/>
              <a:t>Click to edit Master title style</a:t>
            </a:r>
            <a:endParaRPr lang="en-US"/>
          </a:p>
        </p:txBody>
      </p:sp>
      <p:sp>
        <p:nvSpPr>
          <p:cNvPr id="3" name="Subtitle 2"/>
          <p:cNvSpPr>
            <a:spLocks noGrp="1"/>
          </p:cNvSpPr>
          <p:nvPr>
            <p:ph type="subTitle" idx="1"/>
          </p:nvPr>
        </p:nvSpPr>
        <p:spPr>
          <a:xfrm>
            <a:off x="1162050" y="3302003"/>
            <a:ext cx="5469164" cy="314411"/>
          </a:xfrm>
        </p:spPr>
        <p:txBody>
          <a:bodyPr/>
          <a:lstStyle>
            <a:lvl1pPr marL="0" indent="0" algn="l">
              <a:buNone/>
              <a:defRPr cap="none" baseline="0">
                <a:solidFill>
                  <a:srgbClr val="14131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12" name="Text Placeholder 11"/>
          <p:cNvSpPr>
            <a:spLocks noGrp="1"/>
          </p:cNvSpPr>
          <p:nvPr>
            <p:ph type="body" sz="quarter" idx="10"/>
          </p:nvPr>
        </p:nvSpPr>
        <p:spPr>
          <a:xfrm>
            <a:off x="1162050" y="4584700"/>
            <a:ext cx="5297488" cy="885825"/>
          </a:xfrm>
        </p:spPr>
        <p:txBody>
          <a:bodyPr/>
          <a:lstStyle>
            <a:lvl1pPr>
              <a:defRPr sz="1400" cap="none" baseline="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292963819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lvl2pPr>
              <a:defRPr>
                <a:solidFill>
                  <a:srgbClr val="141313"/>
                </a:solidFill>
              </a:defRPr>
            </a:lvl2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Content Placeholder 2"/>
          <p:cNvSpPr>
            <a:spLocks noGrp="1"/>
          </p:cNvSpPr>
          <p:nvPr>
            <p:ph idx="10"/>
          </p:nvPr>
        </p:nvSpPr>
        <p:spPr>
          <a:xfrm>
            <a:off x="1162051" y="1351456"/>
            <a:ext cx="6339831" cy="415204"/>
          </a:xfrm>
        </p:spPr>
        <p:txBody>
          <a:bodyPr/>
          <a:lstStyle>
            <a:lvl1pPr>
              <a:spcAft>
                <a:spcPts val="0"/>
              </a:spcAft>
              <a:defRPr cap="none">
                <a:solidFill>
                  <a:srgbClr val="D50084"/>
                </a:solidFill>
              </a:defRPr>
            </a:lvl1pPr>
          </a:lstStyle>
          <a:p>
            <a:pPr lvl="0"/>
            <a:r>
              <a:rPr lang="en-GB"/>
              <a:t>Click to edit Master text styles</a:t>
            </a:r>
          </a:p>
        </p:txBody>
      </p:sp>
    </p:spTree>
    <p:extLst>
      <p:ext uri="{BB962C8B-B14F-4D97-AF65-F5344CB8AC3E}">
        <p14:creationId xmlns:p14="http://schemas.microsoft.com/office/powerpoint/2010/main" val="199428634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pic>
        <p:nvPicPr>
          <p:cNvPr id="5" name="Picture 6"/>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75575" y="9525"/>
            <a:ext cx="1244600" cy="1760538"/>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lvl2pPr>
              <a:defRPr>
                <a:solidFill>
                  <a:srgbClr val="141313"/>
                </a:solidFill>
              </a:defRPr>
            </a:lvl2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Content Placeholder 2"/>
          <p:cNvSpPr>
            <a:spLocks noGrp="1"/>
          </p:cNvSpPr>
          <p:nvPr>
            <p:ph idx="10"/>
          </p:nvPr>
        </p:nvSpPr>
        <p:spPr>
          <a:xfrm>
            <a:off x="1162051" y="1351456"/>
            <a:ext cx="6339831" cy="415204"/>
          </a:xfrm>
        </p:spPr>
        <p:txBody>
          <a:bodyPr/>
          <a:lstStyle>
            <a:lvl1pPr>
              <a:spcAft>
                <a:spcPts val="0"/>
              </a:spcAft>
              <a:defRPr cap="none">
                <a:solidFill>
                  <a:srgbClr val="D50084"/>
                </a:solidFill>
              </a:defRPr>
            </a:lvl1pPr>
          </a:lstStyle>
          <a:p>
            <a:pPr lvl="0"/>
            <a:r>
              <a:rPr lang="en-GB"/>
              <a:t>Click to edit Master text styles</a:t>
            </a:r>
          </a:p>
        </p:txBody>
      </p:sp>
    </p:spTree>
    <p:extLst>
      <p:ext uri="{BB962C8B-B14F-4D97-AF65-F5344CB8AC3E}">
        <p14:creationId xmlns:p14="http://schemas.microsoft.com/office/powerpoint/2010/main" val="39407876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28494B3-9D20-47EE-AA40-37274A6C7702}" type="datetimeFigureOut">
              <a:rPr lang="en-GB" smtClean="0"/>
              <a:t>16/05/2024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594B839-929A-4949-B092-D0714C847506}" type="slidenum">
              <a:rPr lang="en-GB" smtClean="0"/>
              <a:t>‹#›</a:t>
            </a:fld>
            <a:endParaRPr lang="en-GB"/>
          </a:p>
        </p:txBody>
      </p:sp>
    </p:spTree>
    <p:extLst>
      <p:ext uri="{BB962C8B-B14F-4D97-AF65-F5344CB8AC3E}">
        <p14:creationId xmlns:p14="http://schemas.microsoft.com/office/powerpoint/2010/main" val="453318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28494B3-9D20-47EE-AA40-37274A6C7702}" type="datetimeFigureOut">
              <a:rPr lang="en-GB" smtClean="0"/>
              <a:t>16/05/2024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594B839-929A-4949-B092-D0714C847506}" type="slidenum">
              <a:rPr lang="en-GB" smtClean="0"/>
              <a:t>‹#›</a:t>
            </a:fld>
            <a:endParaRPr lang="en-GB"/>
          </a:p>
        </p:txBody>
      </p:sp>
    </p:spTree>
    <p:extLst>
      <p:ext uri="{BB962C8B-B14F-4D97-AF65-F5344CB8AC3E}">
        <p14:creationId xmlns:p14="http://schemas.microsoft.com/office/powerpoint/2010/main" val="4043708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8494B3-9D20-47EE-AA40-37274A6C7702}" type="datetimeFigureOut">
              <a:rPr lang="en-GB" smtClean="0"/>
              <a:t>16/05/2024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594B839-929A-4949-B092-D0714C847506}" type="slidenum">
              <a:rPr lang="en-GB" smtClean="0"/>
              <a:t>‹#›</a:t>
            </a:fld>
            <a:endParaRPr lang="en-GB"/>
          </a:p>
        </p:txBody>
      </p:sp>
    </p:spTree>
    <p:extLst>
      <p:ext uri="{BB962C8B-B14F-4D97-AF65-F5344CB8AC3E}">
        <p14:creationId xmlns:p14="http://schemas.microsoft.com/office/powerpoint/2010/main" val="31728300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28494B3-9D20-47EE-AA40-37274A6C7702}" type="datetimeFigureOut">
              <a:rPr lang="en-GB" smtClean="0"/>
              <a:t>16/05/2024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594B839-929A-4949-B092-D0714C847506}" type="slidenum">
              <a:rPr lang="en-GB" smtClean="0"/>
              <a:t>‹#›</a:t>
            </a:fld>
            <a:endParaRPr lang="en-GB"/>
          </a:p>
        </p:txBody>
      </p:sp>
    </p:spTree>
    <p:extLst>
      <p:ext uri="{BB962C8B-B14F-4D97-AF65-F5344CB8AC3E}">
        <p14:creationId xmlns:p14="http://schemas.microsoft.com/office/powerpoint/2010/main" val="37563726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28494B3-9D20-47EE-AA40-37274A6C7702}" type="datetimeFigureOut">
              <a:rPr lang="en-GB" smtClean="0"/>
              <a:t>16/05/2024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594B839-929A-4949-B092-D0714C847506}" type="slidenum">
              <a:rPr lang="en-GB" smtClean="0"/>
              <a:t>‹#›</a:t>
            </a:fld>
            <a:endParaRPr lang="en-GB"/>
          </a:p>
        </p:txBody>
      </p:sp>
    </p:spTree>
    <p:extLst>
      <p:ext uri="{BB962C8B-B14F-4D97-AF65-F5344CB8AC3E}">
        <p14:creationId xmlns:p14="http://schemas.microsoft.com/office/powerpoint/2010/main" val="3747609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19" Type="http://schemas.openxmlformats.org/officeDocument/2006/relationships/image" Target="../media/image5.png"/><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slideLayout" Target="../slideLayouts/slideLayout32.xml"/><Relationship Id="rId7" Type="http://schemas.openxmlformats.org/officeDocument/2006/relationships/theme" Target="../theme/theme3.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5" Type="http://schemas.openxmlformats.org/officeDocument/2006/relationships/slideLayout" Target="../slideLayouts/slideLayout34.xml"/><Relationship Id="rId4"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8.xml"/><Relationship Id="rId7"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5" Type="http://schemas.openxmlformats.org/officeDocument/2006/relationships/slideLayout" Target="../slideLayouts/slideLayout40.xml"/><Relationship Id="rId4" Type="http://schemas.openxmlformats.org/officeDocument/2006/relationships/slideLayout" Target="../slideLayouts/slideLayout39.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44.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image" Target="../media/image16.png"/><Relationship Id="rId5" Type="http://schemas.openxmlformats.org/officeDocument/2006/relationships/theme" Target="../theme/theme5.xml"/><Relationship Id="rId4"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8494B3-9D20-47EE-AA40-37274A6C7702}" type="datetimeFigureOut">
              <a:rPr lang="en-GB" smtClean="0"/>
              <a:t>16/05/2024</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94B839-929A-4949-B092-D0714C847506}" type="slidenum">
              <a:rPr lang="en-GB" smtClean="0"/>
              <a:t>‹#›</a:t>
            </a:fld>
            <a:endParaRPr lang="en-GB"/>
          </a:p>
        </p:txBody>
      </p:sp>
    </p:spTree>
    <p:extLst>
      <p:ext uri="{BB962C8B-B14F-4D97-AF65-F5344CB8AC3E}">
        <p14:creationId xmlns:p14="http://schemas.microsoft.com/office/powerpoint/2010/main" val="14235706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62051" y="773113"/>
            <a:ext cx="6340475" cy="539750"/>
          </a:xfrm>
          <a:prstGeom prst="rect">
            <a:avLst/>
          </a:prstGeom>
        </p:spPr>
        <p:txBody>
          <a:bodyPr vert="horz" lIns="0" tIns="0" rIns="0" bIns="0" rtlCol="0" anchor="t" anchorCtr="0">
            <a:noAutofit/>
          </a:bodyPr>
          <a:lstStyle/>
          <a:p>
            <a:r>
              <a:rPr lang="en-GB" dirty="0"/>
              <a:t>Click to edit Master title style</a:t>
            </a:r>
            <a:endParaRPr lang="en-US" dirty="0"/>
          </a:p>
        </p:txBody>
      </p:sp>
      <p:sp>
        <p:nvSpPr>
          <p:cNvPr id="3" name="Text Placeholder 2"/>
          <p:cNvSpPr>
            <a:spLocks noGrp="1"/>
          </p:cNvSpPr>
          <p:nvPr>
            <p:ph type="body" idx="1"/>
          </p:nvPr>
        </p:nvSpPr>
        <p:spPr>
          <a:xfrm>
            <a:off x="1162051" y="2381250"/>
            <a:ext cx="6340475" cy="3822700"/>
          </a:xfrm>
          <a:prstGeom prst="rect">
            <a:avLst/>
          </a:prstGeom>
        </p:spPr>
        <p:txBody>
          <a:bodyPr vert="horz" lIns="0" tIns="0" rIns="0" bIns="0" rtlCol="0" anchor="t" anchorCtr="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0" name="Rectangle 9"/>
          <p:cNvSpPr/>
          <p:nvPr userDrawn="1"/>
        </p:nvSpPr>
        <p:spPr>
          <a:xfrm>
            <a:off x="7681914" y="0"/>
            <a:ext cx="1462087" cy="6858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900">
              <a:defRPr/>
            </a:pPr>
            <a:endParaRPr lang="en-US" sz="1350" dirty="0">
              <a:solidFill>
                <a:srgbClr val="98D003"/>
              </a:solidFill>
            </a:endParaRPr>
          </a:p>
        </p:txBody>
      </p:sp>
      <p:pic>
        <p:nvPicPr>
          <p:cNvPr id="4101" name="Picture 5"/>
          <p:cNvPicPr>
            <a:picLocks noChangeAspect="1"/>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7778751" y="6350"/>
            <a:ext cx="1244600" cy="175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70033973"/>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8" r:id="rId12"/>
    <p:sldLayoutId id="2147483689" r:id="rId13"/>
    <p:sldLayoutId id="2147483690" r:id="rId14"/>
    <p:sldLayoutId id="2147483691" r:id="rId15"/>
    <p:sldLayoutId id="2147483692" r:id="rId16"/>
    <p:sldLayoutId id="2147483693" r:id="rId17"/>
  </p:sldLayoutIdLst>
  <p:txStyles>
    <p:titleStyle>
      <a:lvl1pPr algn="l" defTabSz="342900" rtl="0" eaLnBrk="0" fontAlgn="base" hangingPunct="0">
        <a:spcBef>
          <a:spcPct val="0"/>
        </a:spcBef>
        <a:spcAft>
          <a:spcPct val="0"/>
        </a:spcAft>
        <a:defRPr sz="2850" kern="1200" cap="all" spc="225">
          <a:solidFill>
            <a:srgbClr val="FD7B17"/>
          </a:solidFill>
          <a:latin typeface="Arial"/>
          <a:ea typeface="MS PGothic" pitchFamily="34" charset="-128"/>
          <a:cs typeface="Arial"/>
        </a:defRPr>
      </a:lvl1pPr>
      <a:lvl2pPr algn="l" defTabSz="342900" rtl="0" eaLnBrk="0" fontAlgn="base" hangingPunct="0">
        <a:spcBef>
          <a:spcPct val="0"/>
        </a:spcBef>
        <a:spcAft>
          <a:spcPct val="0"/>
        </a:spcAft>
        <a:defRPr sz="2850">
          <a:solidFill>
            <a:srgbClr val="FD7B17"/>
          </a:solidFill>
          <a:latin typeface="Arial" pitchFamily="34" charset="0"/>
          <a:ea typeface="MS PGothic" pitchFamily="34" charset="-128"/>
          <a:cs typeface="Arial" pitchFamily="34" charset="0"/>
        </a:defRPr>
      </a:lvl2pPr>
      <a:lvl3pPr algn="l" defTabSz="342900" rtl="0" eaLnBrk="0" fontAlgn="base" hangingPunct="0">
        <a:spcBef>
          <a:spcPct val="0"/>
        </a:spcBef>
        <a:spcAft>
          <a:spcPct val="0"/>
        </a:spcAft>
        <a:defRPr sz="2850">
          <a:solidFill>
            <a:srgbClr val="FD7B17"/>
          </a:solidFill>
          <a:latin typeface="Arial" pitchFamily="34" charset="0"/>
          <a:ea typeface="MS PGothic" pitchFamily="34" charset="-128"/>
          <a:cs typeface="Arial" pitchFamily="34" charset="0"/>
        </a:defRPr>
      </a:lvl3pPr>
      <a:lvl4pPr algn="l" defTabSz="342900" rtl="0" eaLnBrk="0" fontAlgn="base" hangingPunct="0">
        <a:spcBef>
          <a:spcPct val="0"/>
        </a:spcBef>
        <a:spcAft>
          <a:spcPct val="0"/>
        </a:spcAft>
        <a:defRPr sz="2850">
          <a:solidFill>
            <a:srgbClr val="FD7B17"/>
          </a:solidFill>
          <a:latin typeface="Arial" pitchFamily="34" charset="0"/>
          <a:ea typeface="MS PGothic" pitchFamily="34" charset="-128"/>
          <a:cs typeface="Arial" pitchFamily="34" charset="0"/>
        </a:defRPr>
      </a:lvl4pPr>
      <a:lvl5pPr algn="l" defTabSz="342900" rtl="0" eaLnBrk="0" fontAlgn="base" hangingPunct="0">
        <a:spcBef>
          <a:spcPct val="0"/>
        </a:spcBef>
        <a:spcAft>
          <a:spcPct val="0"/>
        </a:spcAft>
        <a:defRPr sz="2850">
          <a:solidFill>
            <a:srgbClr val="FD7B17"/>
          </a:solidFill>
          <a:latin typeface="Arial" pitchFamily="34" charset="0"/>
          <a:ea typeface="MS PGothic" pitchFamily="34" charset="-128"/>
          <a:cs typeface="Arial" pitchFamily="34" charset="0"/>
        </a:defRPr>
      </a:lvl5pPr>
      <a:lvl6pPr marL="342900" algn="l" defTabSz="342900" rtl="0" fontAlgn="base">
        <a:spcBef>
          <a:spcPct val="0"/>
        </a:spcBef>
        <a:spcAft>
          <a:spcPct val="0"/>
        </a:spcAft>
        <a:defRPr sz="2850">
          <a:solidFill>
            <a:srgbClr val="FD7B17"/>
          </a:solidFill>
          <a:latin typeface="Arial" pitchFamily="34" charset="0"/>
          <a:ea typeface="MS PGothic" pitchFamily="34" charset="-128"/>
        </a:defRPr>
      </a:lvl6pPr>
      <a:lvl7pPr marL="685800" algn="l" defTabSz="342900" rtl="0" fontAlgn="base">
        <a:spcBef>
          <a:spcPct val="0"/>
        </a:spcBef>
        <a:spcAft>
          <a:spcPct val="0"/>
        </a:spcAft>
        <a:defRPr sz="2850">
          <a:solidFill>
            <a:srgbClr val="FD7B17"/>
          </a:solidFill>
          <a:latin typeface="Arial" pitchFamily="34" charset="0"/>
          <a:ea typeface="MS PGothic" pitchFamily="34" charset="-128"/>
        </a:defRPr>
      </a:lvl7pPr>
      <a:lvl8pPr marL="1028700" algn="l" defTabSz="342900" rtl="0" fontAlgn="base">
        <a:spcBef>
          <a:spcPct val="0"/>
        </a:spcBef>
        <a:spcAft>
          <a:spcPct val="0"/>
        </a:spcAft>
        <a:defRPr sz="2850">
          <a:solidFill>
            <a:srgbClr val="FD7B17"/>
          </a:solidFill>
          <a:latin typeface="Arial" pitchFamily="34" charset="0"/>
          <a:ea typeface="MS PGothic" pitchFamily="34" charset="-128"/>
        </a:defRPr>
      </a:lvl8pPr>
      <a:lvl9pPr marL="1371600" algn="l" defTabSz="342900" rtl="0" fontAlgn="base">
        <a:spcBef>
          <a:spcPct val="0"/>
        </a:spcBef>
        <a:spcAft>
          <a:spcPct val="0"/>
        </a:spcAft>
        <a:defRPr sz="2850">
          <a:solidFill>
            <a:srgbClr val="FD7B17"/>
          </a:solidFill>
          <a:latin typeface="Arial" pitchFamily="34" charset="0"/>
          <a:ea typeface="MS PGothic" pitchFamily="34" charset="-128"/>
        </a:defRPr>
      </a:lvl9pPr>
    </p:titleStyle>
    <p:bodyStyle>
      <a:lvl1pPr marL="257175" indent="-257175" algn="l" defTabSz="342900" rtl="0" eaLnBrk="0" fontAlgn="base" hangingPunct="0">
        <a:spcBef>
          <a:spcPct val="0"/>
        </a:spcBef>
        <a:spcAft>
          <a:spcPts val="900"/>
        </a:spcAft>
        <a:buFont typeface="Arial" pitchFamily="34" charset="0"/>
        <a:defRPr sz="1650" kern="1200" cap="all">
          <a:solidFill>
            <a:schemeClr val="tx1"/>
          </a:solidFill>
          <a:latin typeface="Arial"/>
          <a:ea typeface="MS PGothic" pitchFamily="34" charset="-128"/>
          <a:cs typeface="Arial"/>
        </a:defRPr>
      </a:lvl1pPr>
      <a:lvl2pPr marL="557213" indent="-214313" algn="l" defTabSz="342900" rtl="0" eaLnBrk="0" fontAlgn="base" hangingPunct="0">
        <a:spcBef>
          <a:spcPct val="0"/>
        </a:spcBef>
        <a:spcAft>
          <a:spcPts val="900"/>
        </a:spcAft>
        <a:buFont typeface="Arial" pitchFamily="34" charset="0"/>
        <a:defRPr sz="1650" kern="1200">
          <a:solidFill>
            <a:schemeClr val="tx1"/>
          </a:solidFill>
          <a:latin typeface="Arial"/>
          <a:ea typeface="MS PGothic" pitchFamily="34" charset="-128"/>
          <a:cs typeface="Arial"/>
        </a:defRPr>
      </a:lvl2pPr>
      <a:lvl3pPr marL="134541" indent="-134541" algn="l" defTabSz="342900" rtl="0" eaLnBrk="0" fontAlgn="base" hangingPunct="0">
        <a:spcBef>
          <a:spcPct val="0"/>
        </a:spcBef>
        <a:spcAft>
          <a:spcPts val="900"/>
        </a:spcAft>
        <a:buFont typeface="Arial" pitchFamily="34" charset="0"/>
        <a:buChar char="•"/>
        <a:defRPr sz="1650" kern="1200">
          <a:solidFill>
            <a:schemeClr val="tx1"/>
          </a:solidFill>
          <a:latin typeface="Arial"/>
          <a:ea typeface="MS PGothic" pitchFamily="34" charset="-128"/>
          <a:cs typeface="Arial"/>
        </a:defRPr>
      </a:lvl3pPr>
      <a:lvl4pPr marL="269081" indent="-134541" algn="l" defTabSz="342900" rtl="0" eaLnBrk="0" fontAlgn="base" hangingPunct="0">
        <a:spcBef>
          <a:spcPct val="0"/>
        </a:spcBef>
        <a:spcAft>
          <a:spcPts val="900"/>
        </a:spcAft>
        <a:buFont typeface="Arial" pitchFamily="34" charset="0"/>
        <a:buChar char="–"/>
        <a:defRPr kern="1200">
          <a:solidFill>
            <a:schemeClr val="tx1"/>
          </a:solidFill>
          <a:latin typeface="Arial"/>
          <a:ea typeface="MS PGothic" pitchFamily="34" charset="-128"/>
          <a:cs typeface="Arial"/>
        </a:defRPr>
      </a:lvl4pPr>
      <a:lvl5pPr marL="402431" indent="-133350" algn="l" defTabSz="342900" rtl="0" eaLnBrk="0" fontAlgn="base" hangingPunct="0">
        <a:spcBef>
          <a:spcPct val="0"/>
        </a:spcBef>
        <a:spcAft>
          <a:spcPts val="900"/>
        </a:spcAft>
        <a:buFont typeface="Arial" pitchFamily="34" charset="0"/>
        <a:buChar char="»"/>
        <a:defRPr kern="1200">
          <a:solidFill>
            <a:schemeClr val="tx1"/>
          </a:solidFill>
          <a:latin typeface="Arial"/>
          <a:ea typeface="MS PGothic" pitchFamily="34" charset="-128"/>
          <a:cs typeface="Arial"/>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CD28345-3309-A18C-5456-491C83C974C7}"/>
              </a:ext>
            </a:extLst>
          </p:cNvPr>
          <p:cNvSpPr>
            <a:spLocks noGrp="1"/>
          </p:cNvSpPr>
          <p:nvPr>
            <p:ph type="title"/>
          </p:nvPr>
        </p:nvSpPr>
        <p:spPr>
          <a:xfrm>
            <a:off x="1162050" y="773113"/>
            <a:ext cx="6340475" cy="539750"/>
          </a:xfrm>
          <a:prstGeom prst="rect">
            <a:avLst/>
          </a:prstGeom>
        </p:spPr>
        <p:txBody>
          <a:bodyPr vert="horz" lIns="0" tIns="0" rIns="0" bIns="0" rtlCol="0" anchor="t" anchorCtr="0">
            <a:no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0730916C-77DC-3B3D-869F-EF988FE7949D}"/>
              </a:ext>
            </a:extLst>
          </p:cNvPr>
          <p:cNvSpPr>
            <a:spLocks noGrp="1"/>
          </p:cNvSpPr>
          <p:nvPr>
            <p:ph type="body" idx="1"/>
          </p:nvPr>
        </p:nvSpPr>
        <p:spPr>
          <a:xfrm>
            <a:off x="1162050" y="2381250"/>
            <a:ext cx="6340475" cy="3822700"/>
          </a:xfrm>
          <a:prstGeom prst="rect">
            <a:avLst/>
          </a:prstGeom>
        </p:spPr>
        <p:txBody>
          <a:bodyPr vert="horz" lIns="0" tIns="0" rIns="0" bIns="0" rtlCol="0" anchor="t" anchorCtr="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0" name="Rectangle 9">
            <a:extLst>
              <a:ext uri="{FF2B5EF4-FFF2-40B4-BE49-F238E27FC236}">
                <a16:creationId xmlns:a16="http://schemas.microsoft.com/office/drawing/2014/main" id="{9D2293FA-59FD-3A75-B91D-BA2A4A617B1F}"/>
              </a:ext>
            </a:extLst>
          </p:cNvPr>
          <p:cNvSpPr/>
          <p:nvPr userDrawn="1"/>
        </p:nvSpPr>
        <p:spPr>
          <a:xfrm>
            <a:off x="7681913" y="0"/>
            <a:ext cx="1462087" cy="685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solidFill>
                <a:schemeClr val="accent1"/>
              </a:solidFill>
            </a:endParaRPr>
          </a:p>
        </p:txBody>
      </p:sp>
      <p:pic>
        <p:nvPicPr>
          <p:cNvPr id="1029" name="Picture 10">
            <a:extLst>
              <a:ext uri="{FF2B5EF4-FFF2-40B4-BE49-F238E27FC236}">
                <a16:creationId xmlns:a16="http://schemas.microsoft.com/office/drawing/2014/main" id="{B722CD73-CAFC-AF6D-E5B2-8F9F7B5669ED}"/>
              </a:ext>
            </a:extLst>
          </p:cNvPr>
          <p:cNvPicPr>
            <a:picLocks noChangeAspect="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7775575" y="9525"/>
            <a:ext cx="1244600" cy="176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274373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Lst>
  <p:txStyles>
    <p:titleStyle>
      <a:lvl1pPr algn="l" defTabSz="457200" rtl="0" eaLnBrk="0" fontAlgn="base" hangingPunct="0">
        <a:spcBef>
          <a:spcPct val="0"/>
        </a:spcBef>
        <a:spcAft>
          <a:spcPct val="0"/>
        </a:spcAft>
        <a:defRPr sz="3800" kern="1200" cap="all" spc="300">
          <a:solidFill>
            <a:schemeClr val="accent1"/>
          </a:solidFill>
          <a:latin typeface="Arial"/>
          <a:ea typeface="MS PGothic" pitchFamily="34" charset="-128"/>
          <a:cs typeface="Arial"/>
        </a:defRPr>
      </a:lvl1pPr>
      <a:lvl2pPr algn="l" defTabSz="457200" rtl="0" eaLnBrk="0" fontAlgn="base" hangingPunct="0">
        <a:spcBef>
          <a:spcPct val="0"/>
        </a:spcBef>
        <a:spcAft>
          <a:spcPct val="0"/>
        </a:spcAft>
        <a:defRPr sz="3800">
          <a:solidFill>
            <a:schemeClr val="accent1"/>
          </a:solidFill>
          <a:latin typeface="Arial" pitchFamily="34" charset="0"/>
          <a:ea typeface="MS PGothic" pitchFamily="34" charset="-128"/>
          <a:cs typeface="Arial" pitchFamily="34" charset="0"/>
        </a:defRPr>
      </a:lvl2pPr>
      <a:lvl3pPr algn="l" defTabSz="457200" rtl="0" eaLnBrk="0" fontAlgn="base" hangingPunct="0">
        <a:spcBef>
          <a:spcPct val="0"/>
        </a:spcBef>
        <a:spcAft>
          <a:spcPct val="0"/>
        </a:spcAft>
        <a:defRPr sz="3800">
          <a:solidFill>
            <a:schemeClr val="accent1"/>
          </a:solidFill>
          <a:latin typeface="Arial" pitchFamily="34" charset="0"/>
          <a:ea typeface="MS PGothic" pitchFamily="34" charset="-128"/>
          <a:cs typeface="Arial" pitchFamily="34" charset="0"/>
        </a:defRPr>
      </a:lvl3pPr>
      <a:lvl4pPr algn="l" defTabSz="457200" rtl="0" eaLnBrk="0" fontAlgn="base" hangingPunct="0">
        <a:spcBef>
          <a:spcPct val="0"/>
        </a:spcBef>
        <a:spcAft>
          <a:spcPct val="0"/>
        </a:spcAft>
        <a:defRPr sz="3800">
          <a:solidFill>
            <a:schemeClr val="accent1"/>
          </a:solidFill>
          <a:latin typeface="Arial" pitchFamily="34" charset="0"/>
          <a:ea typeface="MS PGothic" pitchFamily="34" charset="-128"/>
          <a:cs typeface="Arial" pitchFamily="34" charset="0"/>
        </a:defRPr>
      </a:lvl4pPr>
      <a:lvl5pPr algn="l" defTabSz="457200" rtl="0" eaLnBrk="0" fontAlgn="base" hangingPunct="0">
        <a:spcBef>
          <a:spcPct val="0"/>
        </a:spcBef>
        <a:spcAft>
          <a:spcPct val="0"/>
        </a:spcAft>
        <a:defRPr sz="3800">
          <a:solidFill>
            <a:schemeClr val="accent1"/>
          </a:solidFill>
          <a:latin typeface="Arial" pitchFamily="34" charset="0"/>
          <a:ea typeface="MS PGothic" pitchFamily="34" charset="-128"/>
          <a:cs typeface="Arial" pitchFamily="34" charset="0"/>
        </a:defRPr>
      </a:lvl5pPr>
      <a:lvl6pPr marL="457200" algn="l" defTabSz="457200" rtl="0" fontAlgn="base">
        <a:spcBef>
          <a:spcPct val="0"/>
        </a:spcBef>
        <a:spcAft>
          <a:spcPct val="0"/>
        </a:spcAft>
        <a:defRPr sz="3800">
          <a:solidFill>
            <a:schemeClr val="accent1"/>
          </a:solidFill>
          <a:latin typeface="Arial" pitchFamily="34" charset="0"/>
          <a:ea typeface="MS PGothic" pitchFamily="34" charset="-128"/>
        </a:defRPr>
      </a:lvl6pPr>
      <a:lvl7pPr marL="914400" algn="l" defTabSz="457200" rtl="0" fontAlgn="base">
        <a:spcBef>
          <a:spcPct val="0"/>
        </a:spcBef>
        <a:spcAft>
          <a:spcPct val="0"/>
        </a:spcAft>
        <a:defRPr sz="3800">
          <a:solidFill>
            <a:schemeClr val="accent1"/>
          </a:solidFill>
          <a:latin typeface="Arial" pitchFamily="34" charset="0"/>
          <a:ea typeface="MS PGothic" pitchFamily="34" charset="-128"/>
        </a:defRPr>
      </a:lvl7pPr>
      <a:lvl8pPr marL="1371600" algn="l" defTabSz="457200" rtl="0" fontAlgn="base">
        <a:spcBef>
          <a:spcPct val="0"/>
        </a:spcBef>
        <a:spcAft>
          <a:spcPct val="0"/>
        </a:spcAft>
        <a:defRPr sz="3800">
          <a:solidFill>
            <a:schemeClr val="accent1"/>
          </a:solidFill>
          <a:latin typeface="Arial" pitchFamily="34" charset="0"/>
          <a:ea typeface="MS PGothic" pitchFamily="34" charset="-128"/>
        </a:defRPr>
      </a:lvl8pPr>
      <a:lvl9pPr marL="1828800" algn="l" defTabSz="457200" rtl="0" fontAlgn="base">
        <a:spcBef>
          <a:spcPct val="0"/>
        </a:spcBef>
        <a:spcAft>
          <a:spcPct val="0"/>
        </a:spcAft>
        <a:defRPr sz="3800">
          <a:solidFill>
            <a:schemeClr val="accent1"/>
          </a:solidFill>
          <a:latin typeface="Arial" pitchFamily="34" charset="0"/>
          <a:ea typeface="MS PGothic" pitchFamily="34" charset="-128"/>
        </a:defRPr>
      </a:lvl9pPr>
    </p:titleStyle>
    <p:bodyStyle>
      <a:lvl1pPr marL="342900" indent="-342900" algn="l" defTabSz="457200" rtl="0" eaLnBrk="0" fontAlgn="base" hangingPunct="0">
        <a:spcBef>
          <a:spcPct val="0"/>
        </a:spcBef>
        <a:spcAft>
          <a:spcPts val="1200"/>
        </a:spcAft>
        <a:buFont typeface="Arial" panose="020B0604020202020204" pitchFamily="34" charset="0"/>
        <a:defRPr sz="2200" kern="1200" cap="all">
          <a:solidFill>
            <a:schemeClr val="tx1"/>
          </a:solidFill>
          <a:latin typeface="Arial"/>
          <a:ea typeface="MS PGothic" pitchFamily="34" charset="-128"/>
          <a:cs typeface="Arial"/>
        </a:defRPr>
      </a:lvl1pPr>
      <a:lvl2pPr marL="742950" indent="-285750" algn="l" defTabSz="457200" rtl="0" eaLnBrk="0" fontAlgn="base" hangingPunct="0">
        <a:spcBef>
          <a:spcPct val="0"/>
        </a:spcBef>
        <a:spcAft>
          <a:spcPts val="1200"/>
        </a:spcAft>
        <a:buFont typeface="Arial" panose="020B0604020202020204" pitchFamily="34" charset="0"/>
        <a:defRPr sz="2200" kern="1200">
          <a:solidFill>
            <a:schemeClr val="tx1"/>
          </a:solidFill>
          <a:latin typeface="Arial"/>
          <a:ea typeface="MS PGothic" pitchFamily="34" charset="-128"/>
          <a:cs typeface="Arial"/>
        </a:defRPr>
      </a:lvl2pPr>
      <a:lvl3pPr marL="179388" indent="-179388" algn="l" defTabSz="457200" rtl="0" eaLnBrk="0" fontAlgn="base" hangingPunct="0">
        <a:spcBef>
          <a:spcPct val="0"/>
        </a:spcBef>
        <a:spcAft>
          <a:spcPts val="1200"/>
        </a:spcAft>
        <a:buFont typeface="Arial" panose="020B0604020202020204" pitchFamily="34" charset="0"/>
        <a:buChar char="•"/>
        <a:defRPr sz="2200" kern="1200">
          <a:solidFill>
            <a:schemeClr val="tx1"/>
          </a:solidFill>
          <a:latin typeface="Arial"/>
          <a:ea typeface="MS PGothic" pitchFamily="34" charset="-128"/>
          <a:cs typeface="Arial"/>
        </a:defRPr>
      </a:lvl3pPr>
      <a:lvl4pPr marL="358775" indent="-179388" algn="l" defTabSz="457200" rtl="0" eaLnBrk="0" fontAlgn="base" hangingPunct="0">
        <a:spcBef>
          <a:spcPct val="0"/>
        </a:spcBef>
        <a:spcAft>
          <a:spcPts val="1200"/>
        </a:spcAft>
        <a:buFont typeface="Arial" panose="020B0604020202020204" pitchFamily="34" charset="0"/>
        <a:buChar char="–"/>
        <a:defRPr kern="1200">
          <a:solidFill>
            <a:schemeClr val="tx1"/>
          </a:solidFill>
          <a:latin typeface="Arial"/>
          <a:ea typeface="MS PGothic" pitchFamily="34" charset="-128"/>
          <a:cs typeface="Arial"/>
        </a:defRPr>
      </a:lvl4pPr>
      <a:lvl5pPr marL="536575" indent="-177800" algn="l" defTabSz="457200" rtl="0" eaLnBrk="0" fontAlgn="base" hangingPunct="0">
        <a:spcBef>
          <a:spcPct val="0"/>
        </a:spcBef>
        <a:spcAft>
          <a:spcPts val="1200"/>
        </a:spcAft>
        <a:buFont typeface="Arial" panose="020B0604020202020204" pitchFamily="34" charset="0"/>
        <a:buChar char="»"/>
        <a:defRPr kern="1200">
          <a:solidFill>
            <a:schemeClr val="tx1"/>
          </a:solidFill>
          <a:latin typeface="Arial"/>
          <a:ea typeface="MS PGothic" pitchFamily="34"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771F9D0-649B-4237-13C8-889D365D4B71}"/>
              </a:ext>
            </a:extLst>
          </p:cNvPr>
          <p:cNvSpPr>
            <a:spLocks noGrp="1"/>
          </p:cNvSpPr>
          <p:nvPr>
            <p:ph type="title"/>
          </p:nvPr>
        </p:nvSpPr>
        <p:spPr>
          <a:xfrm>
            <a:off x="1162050" y="773113"/>
            <a:ext cx="6340475" cy="539750"/>
          </a:xfrm>
          <a:prstGeom prst="rect">
            <a:avLst/>
          </a:prstGeom>
        </p:spPr>
        <p:txBody>
          <a:bodyPr vert="horz" lIns="0" tIns="0" rIns="0" bIns="0" rtlCol="0" anchor="t" anchorCtr="0">
            <a:no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38B9A86F-97CD-9824-53D2-4ABD620D4BB7}"/>
              </a:ext>
            </a:extLst>
          </p:cNvPr>
          <p:cNvSpPr>
            <a:spLocks noGrp="1"/>
          </p:cNvSpPr>
          <p:nvPr>
            <p:ph type="body" idx="1"/>
          </p:nvPr>
        </p:nvSpPr>
        <p:spPr>
          <a:xfrm>
            <a:off x="1162050" y="2381250"/>
            <a:ext cx="6340475" cy="3822700"/>
          </a:xfrm>
          <a:prstGeom prst="rect">
            <a:avLst/>
          </a:prstGeom>
        </p:spPr>
        <p:txBody>
          <a:bodyPr vert="horz" lIns="0" tIns="0" rIns="0" bIns="0" rtlCol="0" anchor="t" anchorCtr="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0" name="Rectangle 9">
            <a:extLst>
              <a:ext uri="{FF2B5EF4-FFF2-40B4-BE49-F238E27FC236}">
                <a16:creationId xmlns:a16="http://schemas.microsoft.com/office/drawing/2014/main" id="{C3054CA0-0D7A-DBB9-9298-57DD600EC325}"/>
              </a:ext>
            </a:extLst>
          </p:cNvPr>
          <p:cNvSpPr/>
          <p:nvPr userDrawn="1"/>
        </p:nvSpPr>
        <p:spPr>
          <a:xfrm>
            <a:off x="7681913" y="0"/>
            <a:ext cx="1462087" cy="6858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solidFill>
                <a:schemeClr val="accent1"/>
              </a:solidFill>
            </a:endParaRPr>
          </a:p>
        </p:txBody>
      </p:sp>
      <p:pic>
        <p:nvPicPr>
          <p:cNvPr id="2053" name="Picture 5">
            <a:extLst>
              <a:ext uri="{FF2B5EF4-FFF2-40B4-BE49-F238E27FC236}">
                <a16:creationId xmlns:a16="http://schemas.microsoft.com/office/drawing/2014/main" id="{27107DB1-231A-D063-85D3-B73D94B856B8}"/>
              </a:ext>
            </a:extLst>
          </p:cNvPr>
          <p:cNvPicPr>
            <a:picLocks noChangeAspect="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7775575" y="9525"/>
            <a:ext cx="1244600" cy="176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7091667"/>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Lst>
  <p:txStyles>
    <p:titleStyle>
      <a:lvl1pPr algn="l" defTabSz="457200" rtl="0" eaLnBrk="0" fontAlgn="base" hangingPunct="0">
        <a:spcBef>
          <a:spcPct val="0"/>
        </a:spcBef>
        <a:spcAft>
          <a:spcPct val="0"/>
        </a:spcAft>
        <a:defRPr sz="3800" kern="1200" cap="all" spc="300">
          <a:solidFill>
            <a:schemeClr val="accent2"/>
          </a:solidFill>
          <a:latin typeface="Arial"/>
          <a:ea typeface="MS PGothic" pitchFamily="34" charset="-128"/>
          <a:cs typeface="Arial"/>
        </a:defRPr>
      </a:lvl1pPr>
      <a:lvl2pPr algn="l" defTabSz="457200" rtl="0" eaLnBrk="0" fontAlgn="base" hangingPunct="0">
        <a:spcBef>
          <a:spcPct val="0"/>
        </a:spcBef>
        <a:spcAft>
          <a:spcPct val="0"/>
        </a:spcAft>
        <a:defRPr sz="3800">
          <a:solidFill>
            <a:schemeClr val="accent2"/>
          </a:solidFill>
          <a:latin typeface="Arial" pitchFamily="34" charset="0"/>
          <a:ea typeface="MS PGothic" pitchFamily="34" charset="-128"/>
          <a:cs typeface="Arial" pitchFamily="34" charset="0"/>
        </a:defRPr>
      </a:lvl2pPr>
      <a:lvl3pPr algn="l" defTabSz="457200" rtl="0" eaLnBrk="0" fontAlgn="base" hangingPunct="0">
        <a:spcBef>
          <a:spcPct val="0"/>
        </a:spcBef>
        <a:spcAft>
          <a:spcPct val="0"/>
        </a:spcAft>
        <a:defRPr sz="3800">
          <a:solidFill>
            <a:schemeClr val="accent2"/>
          </a:solidFill>
          <a:latin typeface="Arial" pitchFamily="34" charset="0"/>
          <a:ea typeface="MS PGothic" pitchFamily="34" charset="-128"/>
          <a:cs typeface="Arial" pitchFamily="34" charset="0"/>
        </a:defRPr>
      </a:lvl3pPr>
      <a:lvl4pPr algn="l" defTabSz="457200" rtl="0" eaLnBrk="0" fontAlgn="base" hangingPunct="0">
        <a:spcBef>
          <a:spcPct val="0"/>
        </a:spcBef>
        <a:spcAft>
          <a:spcPct val="0"/>
        </a:spcAft>
        <a:defRPr sz="3800">
          <a:solidFill>
            <a:schemeClr val="accent2"/>
          </a:solidFill>
          <a:latin typeface="Arial" pitchFamily="34" charset="0"/>
          <a:ea typeface="MS PGothic" pitchFamily="34" charset="-128"/>
          <a:cs typeface="Arial" pitchFamily="34" charset="0"/>
        </a:defRPr>
      </a:lvl4pPr>
      <a:lvl5pPr algn="l" defTabSz="457200" rtl="0" eaLnBrk="0" fontAlgn="base" hangingPunct="0">
        <a:spcBef>
          <a:spcPct val="0"/>
        </a:spcBef>
        <a:spcAft>
          <a:spcPct val="0"/>
        </a:spcAft>
        <a:defRPr sz="3800">
          <a:solidFill>
            <a:schemeClr val="accent2"/>
          </a:solidFill>
          <a:latin typeface="Arial" pitchFamily="34" charset="0"/>
          <a:ea typeface="MS PGothic" pitchFamily="34" charset="-128"/>
          <a:cs typeface="Arial" pitchFamily="34" charset="0"/>
        </a:defRPr>
      </a:lvl5pPr>
      <a:lvl6pPr marL="457200" algn="l" defTabSz="457200" rtl="0" fontAlgn="base">
        <a:spcBef>
          <a:spcPct val="0"/>
        </a:spcBef>
        <a:spcAft>
          <a:spcPct val="0"/>
        </a:spcAft>
        <a:defRPr sz="3800">
          <a:solidFill>
            <a:schemeClr val="accent2"/>
          </a:solidFill>
          <a:latin typeface="Arial" pitchFamily="34" charset="0"/>
          <a:ea typeface="MS PGothic" pitchFamily="34" charset="-128"/>
        </a:defRPr>
      </a:lvl6pPr>
      <a:lvl7pPr marL="914400" algn="l" defTabSz="457200" rtl="0" fontAlgn="base">
        <a:spcBef>
          <a:spcPct val="0"/>
        </a:spcBef>
        <a:spcAft>
          <a:spcPct val="0"/>
        </a:spcAft>
        <a:defRPr sz="3800">
          <a:solidFill>
            <a:schemeClr val="accent2"/>
          </a:solidFill>
          <a:latin typeface="Arial" pitchFamily="34" charset="0"/>
          <a:ea typeface="MS PGothic" pitchFamily="34" charset="-128"/>
        </a:defRPr>
      </a:lvl7pPr>
      <a:lvl8pPr marL="1371600" algn="l" defTabSz="457200" rtl="0" fontAlgn="base">
        <a:spcBef>
          <a:spcPct val="0"/>
        </a:spcBef>
        <a:spcAft>
          <a:spcPct val="0"/>
        </a:spcAft>
        <a:defRPr sz="3800">
          <a:solidFill>
            <a:schemeClr val="accent2"/>
          </a:solidFill>
          <a:latin typeface="Arial" pitchFamily="34" charset="0"/>
          <a:ea typeface="MS PGothic" pitchFamily="34" charset="-128"/>
        </a:defRPr>
      </a:lvl8pPr>
      <a:lvl9pPr marL="1828800" algn="l" defTabSz="457200" rtl="0" fontAlgn="base">
        <a:spcBef>
          <a:spcPct val="0"/>
        </a:spcBef>
        <a:spcAft>
          <a:spcPct val="0"/>
        </a:spcAft>
        <a:defRPr sz="3800">
          <a:solidFill>
            <a:schemeClr val="accent2"/>
          </a:solidFill>
          <a:latin typeface="Arial" pitchFamily="34" charset="0"/>
          <a:ea typeface="MS PGothic" pitchFamily="34" charset="-128"/>
        </a:defRPr>
      </a:lvl9pPr>
    </p:titleStyle>
    <p:bodyStyle>
      <a:lvl1pPr marL="342900" indent="-342900" algn="l" defTabSz="457200" rtl="0" eaLnBrk="0" fontAlgn="base" hangingPunct="0">
        <a:spcBef>
          <a:spcPct val="0"/>
        </a:spcBef>
        <a:spcAft>
          <a:spcPts val="1200"/>
        </a:spcAft>
        <a:buFont typeface="Arial" panose="020B0604020202020204" pitchFamily="34" charset="0"/>
        <a:defRPr sz="2200" kern="1200" cap="all">
          <a:solidFill>
            <a:schemeClr val="tx1"/>
          </a:solidFill>
          <a:latin typeface="Arial"/>
          <a:ea typeface="MS PGothic" pitchFamily="34" charset="-128"/>
          <a:cs typeface="Arial"/>
        </a:defRPr>
      </a:lvl1pPr>
      <a:lvl2pPr marL="742950" indent="-285750" algn="l" defTabSz="457200" rtl="0" eaLnBrk="0" fontAlgn="base" hangingPunct="0">
        <a:spcBef>
          <a:spcPct val="0"/>
        </a:spcBef>
        <a:spcAft>
          <a:spcPts val="1200"/>
        </a:spcAft>
        <a:buFont typeface="Arial" panose="020B0604020202020204" pitchFamily="34" charset="0"/>
        <a:defRPr sz="2200" kern="1200">
          <a:solidFill>
            <a:schemeClr val="tx1"/>
          </a:solidFill>
          <a:latin typeface="Arial"/>
          <a:ea typeface="MS PGothic" pitchFamily="34" charset="-128"/>
          <a:cs typeface="Arial"/>
        </a:defRPr>
      </a:lvl2pPr>
      <a:lvl3pPr marL="179388" indent="-179388" algn="l" defTabSz="457200" rtl="0" eaLnBrk="0" fontAlgn="base" hangingPunct="0">
        <a:spcBef>
          <a:spcPct val="0"/>
        </a:spcBef>
        <a:spcAft>
          <a:spcPts val="1200"/>
        </a:spcAft>
        <a:buFont typeface="Arial" panose="020B0604020202020204" pitchFamily="34" charset="0"/>
        <a:buChar char="•"/>
        <a:defRPr sz="2200" kern="1200">
          <a:solidFill>
            <a:schemeClr val="tx1"/>
          </a:solidFill>
          <a:latin typeface="Arial"/>
          <a:ea typeface="MS PGothic" pitchFamily="34" charset="-128"/>
          <a:cs typeface="Arial"/>
        </a:defRPr>
      </a:lvl3pPr>
      <a:lvl4pPr marL="358775" indent="-179388" algn="l" defTabSz="457200" rtl="0" eaLnBrk="0" fontAlgn="base" hangingPunct="0">
        <a:spcBef>
          <a:spcPct val="0"/>
        </a:spcBef>
        <a:spcAft>
          <a:spcPts val="1200"/>
        </a:spcAft>
        <a:buFont typeface="Arial" panose="020B0604020202020204" pitchFamily="34" charset="0"/>
        <a:buChar char="–"/>
        <a:defRPr kern="1200">
          <a:solidFill>
            <a:schemeClr val="tx1"/>
          </a:solidFill>
          <a:latin typeface="Arial"/>
          <a:ea typeface="MS PGothic" pitchFamily="34" charset="-128"/>
          <a:cs typeface="Arial"/>
        </a:defRPr>
      </a:lvl4pPr>
      <a:lvl5pPr marL="536575" indent="-177800" algn="l" defTabSz="457200" rtl="0" eaLnBrk="0" fontAlgn="base" hangingPunct="0">
        <a:spcBef>
          <a:spcPct val="0"/>
        </a:spcBef>
        <a:spcAft>
          <a:spcPts val="1200"/>
        </a:spcAft>
        <a:buFont typeface="Arial" panose="020B0604020202020204" pitchFamily="34" charset="0"/>
        <a:buChar char="»"/>
        <a:defRPr kern="1200">
          <a:solidFill>
            <a:schemeClr val="tx1"/>
          </a:solidFill>
          <a:latin typeface="Arial"/>
          <a:ea typeface="MS PGothic" pitchFamily="34"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62050" y="773113"/>
            <a:ext cx="6340475" cy="539750"/>
          </a:xfrm>
          <a:prstGeom prst="rect">
            <a:avLst/>
          </a:prstGeom>
        </p:spPr>
        <p:txBody>
          <a:bodyPr vert="horz" lIns="0" tIns="0" rIns="0" bIns="0" rtlCol="0" anchor="t" anchorCtr="0">
            <a:noAutofit/>
          </a:bodyPr>
          <a:lstStyle/>
          <a:p>
            <a:r>
              <a:rPr lang="en-GB"/>
              <a:t>Click to edit Master title style</a:t>
            </a:r>
            <a:endParaRPr lang="en-US"/>
          </a:p>
        </p:txBody>
      </p:sp>
      <p:sp>
        <p:nvSpPr>
          <p:cNvPr id="3" name="Text Placeholder 2"/>
          <p:cNvSpPr>
            <a:spLocks noGrp="1"/>
          </p:cNvSpPr>
          <p:nvPr>
            <p:ph type="body" idx="1"/>
          </p:nvPr>
        </p:nvSpPr>
        <p:spPr>
          <a:xfrm>
            <a:off x="1162050" y="2381250"/>
            <a:ext cx="6340475" cy="3822700"/>
          </a:xfrm>
          <a:prstGeom prst="rect">
            <a:avLst/>
          </a:prstGeom>
        </p:spPr>
        <p:txBody>
          <a:bodyPr vert="horz" lIns="0" tIns="0" rIns="0" bIns="0" rtlCol="0" anchor="t" anchorCtr="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0" name="Rectangle 9"/>
          <p:cNvSpPr/>
          <p:nvPr userDrawn="1"/>
        </p:nvSpPr>
        <p:spPr>
          <a:xfrm>
            <a:off x="7681913" y="0"/>
            <a:ext cx="1462087" cy="6858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98D003"/>
              </a:solidFill>
            </a:endParaRPr>
          </a:p>
        </p:txBody>
      </p:sp>
      <p:pic>
        <p:nvPicPr>
          <p:cNvPr id="2053" name="Picture 5"/>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7775575" y="9525"/>
            <a:ext cx="1244600" cy="176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1699016"/>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Lst>
  <p:txStyles>
    <p:titleStyle>
      <a:lvl1pPr algn="l" defTabSz="457200" rtl="0" eaLnBrk="0" fontAlgn="base" hangingPunct="0">
        <a:spcBef>
          <a:spcPct val="0"/>
        </a:spcBef>
        <a:spcAft>
          <a:spcPct val="0"/>
        </a:spcAft>
        <a:defRPr sz="3800" kern="1200" cap="all" spc="300">
          <a:solidFill>
            <a:schemeClr val="accent2"/>
          </a:solidFill>
          <a:latin typeface="Arial"/>
          <a:ea typeface="MS PGothic" pitchFamily="34" charset="-128"/>
          <a:cs typeface="Arial"/>
        </a:defRPr>
      </a:lvl1pPr>
      <a:lvl2pPr algn="l" defTabSz="457200" rtl="0" eaLnBrk="0" fontAlgn="base" hangingPunct="0">
        <a:spcBef>
          <a:spcPct val="0"/>
        </a:spcBef>
        <a:spcAft>
          <a:spcPct val="0"/>
        </a:spcAft>
        <a:defRPr sz="3800">
          <a:solidFill>
            <a:schemeClr val="accent2"/>
          </a:solidFill>
          <a:latin typeface="Arial" pitchFamily="34" charset="0"/>
          <a:ea typeface="MS PGothic" pitchFamily="34" charset="-128"/>
          <a:cs typeface="Arial" pitchFamily="34" charset="0"/>
        </a:defRPr>
      </a:lvl2pPr>
      <a:lvl3pPr algn="l" defTabSz="457200" rtl="0" eaLnBrk="0" fontAlgn="base" hangingPunct="0">
        <a:spcBef>
          <a:spcPct val="0"/>
        </a:spcBef>
        <a:spcAft>
          <a:spcPct val="0"/>
        </a:spcAft>
        <a:defRPr sz="3800">
          <a:solidFill>
            <a:schemeClr val="accent2"/>
          </a:solidFill>
          <a:latin typeface="Arial" pitchFamily="34" charset="0"/>
          <a:ea typeface="MS PGothic" pitchFamily="34" charset="-128"/>
          <a:cs typeface="Arial" pitchFamily="34" charset="0"/>
        </a:defRPr>
      </a:lvl3pPr>
      <a:lvl4pPr algn="l" defTabSz="457200" rtl="0" eaLnBrk="0" fontAlgn="base" hangingPunct="0">
        <a:spcBef>
          <a:spcPct val="0"/>
        </a:spcBef>
        <a:spcAft>
          <a:spcPct val="0"/>
        </a:spcAft>
        <a:defRPr sz="3800">
          <a:solidFill>
            <a:schemeClr val="accent2"/>
          </a:solidFill>
          <a:latin typeface="Arial" pitchFamily="34" charset="0"/>
          <a:ea typeface="MS PGothic" pitchFamily="34" charset="-128"/>
          <a:cs typeface="Arial" pitchFamily="34" charset="0"/>
        </a:defRPr>
      </a:lvl4pPr>
      <a:lvl5pPr algn="l" defTabSz="457200" rtl="0" eaLnBrk="0" fontAlgn="base" hangingPunct="0">
        <a:spcBef>
          <a:spcPct val="0"/>
        </a:spcBef>
        <a:spcAft>
          <a:spcPct val="0"/>
        </a:spcAft>
        <a:defRPr sz="3800">
          <a:solidFill>
            <a:schemeClr val="accent2"/>
          </a:solidFill>
          <a:latin typeface="Arial" pitchFamily="34" charset="0"/>
          <a:ea typeface="MS PGothic" pitchFamily="34" charset="-128"/>
          <a:cs typeface="Arial" pitchFamily="34" charset="0"/>
        </a:defRPr>
      </a:lvl5pPr>
      <a:lvl6pPr marL="457200" algn="l" defTabSz="457200" rtl="0" fontAlgn="base">
        <a:spcBef>
          <a:spcPct val="0"/>
        </a:spcBef>
        <a:spcAft>
          <a:spcPct val="0"/>
        </a:spcAft>
        <a:defRPr sz="3800">
          <a:solidFill>
            <a:schemeClr val="accent2"/>
          </a:solidFill>
          <a:latin typeface="Arial" pitchFamily="34" charset="0"/>
          <a:ea typeface="MS PGothic" pitchFamily="34" charset="-128"/>
        </a:defRPr>
      </a:lvl6pPr>
      <a:lvl7pPr marL="914400" algn="l" defTabSz="457200" rtl="0" fontAlgn="base">
        <a:spcBef>
          <a:spcPct val="0"/>
        </a:spcBef>
        <a:spcAft>
          <a:spcPct val="0"/>
        </a:spcAft>
        <a:defRPr sz="3800">
          <a:solidFill>
            <a:schemeClr val="accent2"/>
          </a:solidFill>
          <a:latin typeface="Arial" pitchFamily="34" charset="0"/>
          <a:ea typeface="MS PGothic" pitchFamily="34" charset="-128"/>
        </a:defRPr>
      </a:lvl7pPr>
      <a:lvl8pPr marL="1371600" algn="l" defTabSz="457200" rtl="0" fontAlgn="base">
        <a:spcBef>
          <a:spcPct val="0"/>
        </a:spcBef>
        <a:spcAft>
          <a:spcPct val="0"/>
        </a:spcAft>
        <a:defRPr sz="3800">
          <a:solidFill>
            <a:schemeClr val="accent2"/>
          </a:solidFill>
          <a:latin typeface="Arial" pitchFamily="34" charset="0"/>
          <a:ea typeface="MS PGothic" pitchFamily="34" charset="-128"/>
        </a:defRPr>
      </a:lvl8pPr>
      <a:lvl9pPr marL="1828800" algn="l" defTabSz="457200" rtl="0" fontAlgn="base">
        <a:spcBef>
          <a:spcPct val="0"/>
        </a:spcBef>
        <a:spcAft>
          <a:spcPct val="0"/>
        </a:spcAft>
        <a:defRPr sz="3800">
          <a:solidFill>
            <a:schemeClr val="accent2"/>
          </a:solidFill>
          <a:latin typeface="Arial" pitchFamily="34" charset="0"/>
          <a:ea typeface="MS PGothic" pitchFamily="34" charset="-128"/>
        </a:defRPr>
      </a:lvl9pPr>
    </p:titleStyle>
    <p:bodyStyle>
      <a:lvl1pPr marL="342900" indent="-342900" algn="l" defTabSz="457200" rtl="0" eaLnBrk="0" fontAlgn="base" hangingPunct="0">
        <a:spcBef>
          <a:spcPct val="0"/>
        </a:spcBef>
        <a:spcAft>
          <a:spcPts val="1200"/>
        </a:spcAft>
        <a:buFont typeface="Arial" pitchFamily="34" charset="0"/>
        <a:defRPr sz="2200" kern="1200" cap="all">
          <a:solidFill>
            <a:schemeClr val="tx1"/>
          </a:solidFill>
          <a:latin typeface="Arial"/>
          <a:ea typeface="MS PGothic" pitchFamily="34" charset="-128"/>
          <a:cs typeface="Arial"/>
        </a:defRPr>
      </a:lvl1pPr>
      <a:lvl2pPr marL="742950" indent="-285750" algn="l" defTabSz="457200" rtl="0" eaLnBrk="0" fontAlgn="base" hangingPunct="0">
        <a:spcBef>
          <a:spcPct val="0"/>
        </a:spcBef>
        <a:spcAft>
          <a:spcPts val="1200"/>
        </a:spcAft>
        <a:buFont typeface="Arial" pitchFamily="34" charset="0"/>
        <a:defRPr sz="2200" kern="1200">
          <a:solidFill>
            <a:schemeClr val="tx1"/>
          </a:solidFill>
          <a:latin typeface="Arial"/>
          <a:ea typeface="MS PGothic" pitchFamily="34" charset="-128"/>
          <a:cs typeface="Arial"/>
        </a:defRPr>
      </a:lvl2pPr>
      <a:lvl3pPr marL="179388" indent="-179388" algn="l" defTabSz="457200" rtl="0" eaLnBrk="0" fontAlgn="base" hangingPunct="0">
        <a:spcBef>
          <a:spcPct val="0"/>
        </a:spcBef>
        <a:spcAft>
          <a:spcPts val="1200"/>
        </a:spcAft>
        <a:buFont typeface="Arial" pitchFamily="34" charset="0"/>
        <a:buChar char="•"/>
        <a:defRPr sz="2200" kern="1200">
          <a:solidFill>
            <a:schemeClr val="tx1"/>
          </a:solidFill>
          <a:latin typeface="Arial"/>
          <a:ea typeface="MS PGothic" pitchFamily="34" charset="-128"/>
          <a:cs typeface="Arial"/>
        </a:defRPr>
      </a:lvl3pPr>
      <a:lvl4pPr marL="358775" indent="-179388" algn="l" defTabSz="457200" rtl="0" eaLnBrk="0" fontAlgn="base" hangingPunct="0">
        <a:spcBef>
          <a:spcPct val="0"/>
        </a:spcBef>
        <a:spcAft>
          <a:spcPts val="1200"/>
        </a:spcAft>
        <a:buFont typeface="Arial" pitchFamily="34" charset="0"/>
        <a:buChar char="–"/>
        <a:defRPr kern="1200">
          <a:solidFill>
            <a:schemeClr val="tx1"/>
          </a:solidFill>
          <a:latin typeface="Arial"/>
          <a:ea typeface="MS PGothic" pitchFamily="34" charset="-128"/>
          <a:cs typeface="Arial"/>
        </a:defRPr>
      </a:lvl4pPr>
      <a:lvl5pPr marL="536575" indent="-177800" algn="l" defTabSz="457200" rtl="0" eaLnBrk="0" fontAlgn="base" hangingPunct="0">
        <a:spcBef>
          <a:spcPct val="0"/>
        </a:spcBef>
        <a:spcAft>
          <a:spcPts val="1200"/>
        </a:spcAft>
        <a:buFont typeface="Arial" pitchFamily="34" charset="0"/>
        <a:buChar char="»"/>
        <a:defRPr kern="1200">
          <a:solidFill>
            <a:schemeClr val="tx1"/>
          </a:solidFill>
          <a:latin typeface="Arial"/>
          <a:ea typeface="MS PGothic" pitchFamily="34"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0.xml"/></Relationships>
</file>

<file path=ppt/slides/_rels/slide10.xml.rels><?xml version="1.0" encoding="UTF-8" standalone="yes"?>
<Relationships xmlns="http://schemas.openxmlformats.org/package/2006/relationships"><Relationship Id="rId3" Type="http://schemas.openxmlformats.org/officeDocument/2006/relationships/hyperlink" Target="http://www.livingstreets.org.uk/walktoschool" TargetMode="External"/><Relationship Id="rId2" Type="http://schemas.openxmlformats.org/officeDocument/2006/relationships/image" Target="../media/image26.JPG"/><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1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livingstreets.org.uk/" TargetMode="External"/><Relationship Id="rId2" Type="http://schemas.openxmlformats.org/officeDocument/2006/relationships/image" Target="../media/image32.JP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14.xml.rels><?xml version="1.0" encoding="UTF-8" standalone="yes"?>
<Relationships xmlns="http://schemas.openxmlformats.org/package/2006/relationships"><Relationship Id="rId3" Type="http://schemas.openxmlformats.org/officeDocument/2006/relationships/hyperlink" Target="mailto:jane.rickwood@livingstreets.org.uk"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hyperlink" Target="mailto:amanda.dufresne@livingstreets.org.uk"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livingstreets.org.uk/get-involved/national-walking-month/" TargetMode="External"/><Relationship Id="rId2" Type="http://schemas.openxmlformats.org/officeDocument/2006/relationships/image" Target="../media/image20.png"/><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3.xml"/></Relationships>
</file>

<file path=ppt/slides/_rels/slide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3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9.xml"/></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youtu.be/op0zWJw1Hs0" TargetMode="External"/><Relationship Id="rId2" Type="http://schemas.openxmlformats.org/officeDocument/2006/relationships/image" Target="../media/image28.JPG"/><Relationship Id="rId1" Type="http://schemas.openxmlformats.org/officeDocument/2006/relationships/slideLayout" Target="../slideLayouts/slideLayout2.xml"/><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8D006"/>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A65A737-585E-AFCA-B6C6-FC5234A9821A}"/>
              </a:ext>
            </a:extLst>
          </p:cNvPr>
          <p:cNvSpPr>
            <a:spLocks noGrp="1"/>
          </p:cNvSpPr>
          <p:nvPr>
            <p:ph type="ctrTitle"/>
          </p:nvPr>
        </p:nvSpPr>
        <p:spPr>
          <a:xfrm>
            <a:off x="431800" y="4848225"/>
            <a:ext cx="8280400" cy="684213"/>
          </a:xfrm>
        </p:spPr>
        <p:txBody>
          <a:bodyPr/>
          <a:lstStyle/>
          <a:p>
            <a:pPr eaLnBrk="1" fontAlgn="auto" hangingPunct="1">
              <a:spcAft>
                <a:spcPts val="0"/>
              </a:spcAft>
              <a:defRPr/>
            </a:pPr>
            <a:r>
              <a:rPr lang="en-GB" spc="0" dirty="0">
                <a:ea typeface="+mj-ea"/>
              </a:rPr>
              <a:t>Our work in Liverpool city region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lose up of a logo&#10;&#10;Description automatically generated">
            <a:extLst>
              <a:ext uri="{FF2B5EF4-FFF2-40B4-BE49-F238E27FC236}">
                <a16:creationId xmlns:a16="http://schemas.microsoft.com/office/drawing/2014/main" id="{08886C25-C2DC-47D3-8A54-C75FB4CBB8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a:extLst>
              <a:ext uri="{FF2B5EF4-FFF2-40B4-BE49-F238E27FC236}">
                <a16:creationId xmlns:a16="http://schemas.microsoft.com/office/drawing/2014/main" id="{73613EDD-4CC6-46B2-9234-714DCCF25AAA}"/>
              </a:ext>
            </a:extLst>
          </p:cNvPr>
          <p:cNvSpPr>
            <a:spLocks noGrp="1"/>
          </p:cNvSpPr>
          <p:nvPr>
            <p:ph idx="1"/>
          </p:nvPr>
        </p:nvSpPr>
        <p:spPr>
          <a:xfrm>
            <a:off x="226031" y="540098"/>
            <a:ext cx="6828565" cy="4351338"/>
          </a:xfrm>
        </p:spPr>
        <p:txBody>
          <a:bodyPr>
            <a:noAutofit/>
          </a:bodyPr>
          <a:lstStyle/>
          <a:p>
            <a:r>
              <a:rPr lang="en-GB" sz="2200" dirty="0"/>
              <a:t>There are currently 32 primary schools taking part in WTSO</a:t>
            </a:r>
          </a:p>
          <a:p>
            <a:pPr lvl="1"/>
            <a:r>
              <a:rPr lang="en-GB" sz="2200" dirty="0"/>
              <a:t>Halton</a:t>
            </a:r>
          </a:p>
          <a:p>
            <a:pPr lvl="1"/>
            <a:r>
              <a:rPr lang="en-GB" sz="2200" dirty="0"/>
              <a:t>Liverpool</a:t>
            </a:r>
          </a:p>
          <a:p>
            <a:pPr lvl="1"/>
            <a:r>
              <a:rPr lang="en-GB" sz="2200" dirty="0"/>
              <a:t>Sefton</a:t>
            </a:r>
          </a:p>
          <a:p>
            <a:pPr lvl="1"/>
            <a:r>
              <a:rPr lang="en-GB" sz="2200" dirty="0"/>
              <a:t>St Helens</a:t>
            </a:r>
          </a:p>
          <a:p>
            <a:pPr lvl="1"/>
            <a:r>
              <a:rPr lang="en-GB" sz="2200" dirty="0"/>
              <a:t>Wirral</a:t>
            </a:r>
          </a:p>
          <a:p>
            <a:r>
              <a:rPr lang="en-GB" sz="2200" dirty="0"/>
              <a:t>Local authority contacts are invaluable in helping target and recruit schools, linking WOW to other active travel work and schemes</a:t>
            </a:r>
          </a:p>
          <a:p>
            <a:r>
              <a:rPr lang="en-GB" sz="2200" dirty="0"/>
              <a:t>In some areas partners have continued to fund and recruit some schools no longer eligible for funding (Knowsley, Sefton and Liverpool) which is fantastic</a:t>
            </a:r>
          </a:p>
          <a:p>
            <a:r>
              <a:rPr lang="en-GB" sz="2200" b="1" dirty="0">
                <a:solidFill>
                  <a:srgbClr val="DF1995"/>
                </a:solidFill>
                <a:cs typeface="Arial" panose="020B0604020202020204" pitchFamily="34" charset="0"/>
              </a:rPr>
              <a:t>School recruitment continues</a:t>
            </a:r>
            <a:r>
              <a:rPr lang="en-GB" sz="2200" dirty="0">
                <a:solidFill>
                  <a:srgbClr val="DF1995"/>
                </a:solidFill>
                <a:cs typeface="Arial" panose="020B0604020202020204" pitchFamily="34" charset="0"/>
              </a:rPr>
              <a:t>! </a:t>
            </a:r>
            <a:r>
              <a:rPr lang="en-GB" sz="2200" dirty="0">
                <a:cs typeface="Arial" panose="020B0604020202020204" pitchFamily="34" charset="0"/>
              </a:rPr>
              <a:t>Share our website with your networks and local schools so they check if they are eligible for funding</a:t>
            </a:r>
          </a:p>
          <a:p>
            <a:pPr marL="0" indent="0" algn="ctr">
              <a:buNone/>
            </a:pPr>
            <a:r>
              <a:rPr lang="en-GB" sz="2200" b="1" dirty="0">
                <a:cs typeface="Arial" panose="020B0604020202020204" pitchFamily="34" charset="0"/>
                <a:hlinkClick r:id="rId3"/>
              </a:rPr>
              <a:t>www.livingstreets.org.uk/walktoschool</a:t>
            </a:r>
            <a:r>
              <a:rPr lang="en-GB" sz="2200" b="1" dirty="0">
                <a:cs typeface="Arial" panose="020B0604020202020204" pitchFamily="34" charset="0"/>
              </a:rPr>
              <a:t> </a:t>
            </a:r>
          </a:p>
          <a:p>
            <a:pPr marL="0" indent="0">
              <a:buNone/>
            </a:pPr>
            <a:endParaRPr lang="en-GB" sz="2400" dirty="0"/>
          </a:p>
        </p:txBody>
      </p:sp>
      <p:pic>
        <p:nvPicPr>
          <p:cNvPr id="4" name="Picture 3" descr="A close-up of a logo&#10;&#10;Description automatically generated">
            <a:extLst>
              <a:ext uri="{FF2B5EF4-FFF2-40B4-BE49-F238E27FC236}">
                <a16:creationId xmlns:a16="http://schemas.microsoft.com/office/drawing/2014/main" id="{10DBC204-79E2-B4C0-6A85-E3097486538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04999" y="1211910"/>
            <a:ext cx="2229786" cy="1622260"/>
          </a:xfrm>
          <a:prstGeom prst="rect">
            <a:avLst/>
          </a:prstGeom>
        </p:spPr>
      </p:pic>
    </p:spTree>
    <p:extLst>
      <p:ext uri="{BB962C8B-B14F-4D97-AF65-F5344CB8AC3E}">
        <p14:creationId xmlns:p14="http://schemas.microsoft.com/office/powerpoint/2010/main" val="14873852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8F1C"/>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54B5945-FC80-3A91-3A47-E1CBCEC8E7F6}"/>
              </a:ext>
            </a:extLst>
          </p:cNvPr>
          <p:cNvPicPr>
            <a:picLocks noChangeAspect="1"/>
          </p:cNvPicPr>
          <p:nvPr/>
        </p:nvPicPr>
        <p:blipFill>
          <a:blip r:embed="rId2"/>
          <a:stretch>
            <a:fillRect/>
          </a:stretch>
        </p:blipFill>
        <p:spPr>
          <a:xfrm>
            <a:off x="1076378" y="338469"/>
            <a:ext cx="6731982" cy="6181061"/>
          </a:xfrm>
          <a:prstGeom prst="rect">
            <a:avLst/>
          </a:prstGeom>
        </p:spPr>
      </p:pic>
    </p:spTree>
    <p:extLst>
      <p:ext uri="{BB962C8B-B14F-4D97-AF65-F5344CB8AC3E}">
        <p14:creationId xmlns:p14="http://schemas.microsoft.com/office/powerpoint/2010/main" val="21606612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lose up of a logo&#10;&#10;Description automatically generated">
            <a:extLst>
              <a:ext uri="{FF2B5EF4-FFF2-40B4-BE49-F238E27FC236}">
                <a16:creationId xmlns:a16="http://schemas.microsoft.com/office/drawing/2014/main" id="{FA164245-C00D-40FB-AFCF-E6BE1F35F6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821"/>
            <a:ext cx="9144000" cy="6858000"/>
          </a:xfrm>
          <a:prstGeom prst="rect">
            <a:avLst/>
          </a:prstGeom>
        </p:spPr>
      </p:pic>
      <p:sp>
        <p:nvSpPr>
          <p:cNvPr id="4" name="Title 1">
            <a:extLst>
              <a:ext uri="{FF2B5EF4-FFF2-40B4-BE49-F238E27FC236}">
                <a16:creationId xmlns:a16="http://schemas.microsoft.com/office/drawing/2014/main" id="{3D322F94-82B1-E9D9-FE4B-E982EDE64B6D}"/>
              </a:ext>
            </a:extLst>
          </p:cNvPr>
          <p:cNvSpPr txBox="1">
            <a:spLocks/>
          </p:cNvSpPr>
          <p:nvPr/>
        </p:nvSpPr>
        <p:spPr>
          <a:xfrm>
            <a:off x="206389" y="303544"/>
            <a:ext cx="6605779" cy="6737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b="1" dirty="0">
                <a:latin typeface="Arial" panose="020B0604020202020204" pitchFamily="34" charset="0"/>
                <a:cs typeface="Arial" panose="020B0604020202020204" pitchFamily="34" charset="0"/>
              </a:rPr>
              <a:t>WOW – impact</a:t>
            </a:r>
          </a:p>
        </p:txBody>
      </p:sp>
      <p:pic>
        <p:nvPicPr>
          <p:cNvPr id="2" name="Picture 1">
            <a:extLst>
              <a:ext uri="{FF2B5EF4-FFF2-40B4-BE49-F238E27FC236}">
                <a16:creationId xmlns:a16="http://schemas.microsoft.com/office/drawing/2014/main" id="{87ADB75A-C6E4-BDA5-08B5-7757C2E1BD2F}"/>
              </a:ext>
            </a:extLst>
          </p:cNvPr>
          <p:cNvPicPr>
            <a:picLocks noChangeAspect="1"/>
          </p:cNvPicPr>
          <p:nvPr/>
        </p:nvPicPr>
        <p:blipFill>
          <a:blip r:embed="rId3"/>
          <a:stretch>
            <a:fillRect/>
          </a:stretch>
        </p:blipFill>
        <p:spPr>
          <a:xfrm>
            <a:off x="206389" y="1823641"/>
            <a:ext cx="6892837" cy="3857967"/>
          </a:xfrm>
          <a:prstGeom prst="rect">
            <a:avLst/>
          </a:prstGeom>
        </p:spPr>
      </p:pic>
    </p:spTree>
    <p:extLst>
      <p:ext uri="{BB962C8B-B14F-4D97-AF65-F5344CB8AC3E}">
        <p14:creationId xmlns:p14="http://schemas.microsoft.com/office/powerpoint/2010/main" val="42317627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lose up of a logo&#10;&#10;Description automatically generated">
            <a:extLst>
              <a:ext uri="{FF2B5EF4-FFF2-40B4-BE49-F238E27FC236}">
                <a16:creationId xmlns:a16="http://schemas.microsoft.com/office/drawing/2014/main" id="{FA164245-C00D-40FB-AFCF-E6BE1F35F6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821"/>
            <a:ext cx="9144000" cy="6858000"/>
          </a:xfrm>
          <a:prstGeom prst="rect">
            <a:avLst/>
          </a:prstGeom>
        </p:spPr>
      </p:pic>
      <p:sp>
        <p:nvSpPr>
          <p:cNvPr id="4" name="Title 1">
            <a:extLst>
              <a:ext uri="{FF2B5EF4-FFF2-40B4-BE49-F238E27FC236}">
                <a16:creationId xmlns:a16="http://schemas.microsoft.com/office/drawing/2014/main" id="{3D322F94-82B1-E9D9-FE4B-E982EDE64B6D}"/>
              </a:ext>
            </a:extLst>
          </p:cNvPr>
          <p:cNvSpPr txBox="1">
            <a:spLocks/>
          </p:cNvSpPr>
          <p:nvPr/>
        </p:nvSpPr>
        <p:spPr>
          <a:xfrm>
            <a:off x="406602" y="578123"/>
            <a:ext cx="6605779" cy="6737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b="1"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176A8B3F-28F3-E18E-93CB-0E637BE8E0AF}"/>
              </a:ext>
            </a:extLst>
          </p:cNvPr>
          <p:cNvSpPr txBox="1"/>
          <p:nvPr/>
        </p:nvSpPr>
        <p:spPr>
          <a:xfrm>
            <a:off x="3158163" y="4356244"/>
            <a:ext cx="3854218" cy="1015663"/>
          </a:xfrm>
          <a:prstGeom prst="rect">
            <a:avLst/>
          </a:prstGeom>
          <a:noFill/>
        </p:spPr>
        <p:txBody>
          <a:bodyPr wrap="square" rtlCol="0">
            <a:spAutoFit/>
          </a:bodyPr>
          <a:lstStyle/>
          <a:p>
            <a:pPr algn="ctr"/>
            <a:endParaRPr lang="en-GB" sz="2000" b="1" dirty="0">
              <a:latin typeface="Arial" panose="020B0604020202020204" pitchFamily="34" charset="0"/>
              <a:cs typeface="Arial" panose="020B0604020202020204" pitchFamily="34" charset="0"/>
            </a:endParaRPr>
          </a:p>
          <a:p>
            <a:pPr algn="ctr"/>
            <a:r>
              <a:rPr lang="en-GB" sz="2000" b="1" dirty="0">
                <a:latin typeface="Arial" panose="020B0604020202020204" pitchFamily="34" charset="0"/>
                <a:cs typeface="Arial" panose="020B0604020202020204" pitchFamily="34" charset="0"/>
              </a:rPr>
              <a:t>visit</a:t>
            </a:r>
          </a:p>
          <a:p>
            <a:pPr algn="ctr"/>
            <a:r>
              <a:rPr lang="en-GB" sz="2000" b="1" dirty="0">
                <a:latin typeface="Arial" panose="020B0604020202020204" pitchFamily="34" charset="0"/>
                <a:cs typeface="Arial" panose="020B0604020202020204" pitchFamily="34" charset="0"/>
                <a:hlinkClick r:id="rId3"/>
              </a:rPr>
              <a:t>www.livingstreets.org.uk</a:t>
            </a:r>
            <a:r>
              <a:rPr lang="en-GB" sz="2000" b="1" dirty="0">
                <a:latin typeface="Arial" panose="020B0604020202020204" pitchFamily="34" charset="0"/>
                <a:cs typeface="Arial" panose="020B0604020202020204" pitchFamily="34" charset="0"/>
              </a:rPr>
              <a:t> </a:t>
            </a:r>
            <a:endParaRPr lang="en-GB" sz="2800" dirty="0">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4DA64B6E-B25F-056F-2BEE-80BC2D0E9B18}"/>
              </a:ext>
            </a:extLst>
          </p:cNvPr>
          <p:cNvPicPr>
            <a:picLocks noChangeAspect="1"/>
          </p:cNvPicPr>
          <p:nvPr/>
        </p:nvPicPr>
        <p:blipFill rotWithShape="1">
          <a:blip r:embed="rId4"/>
          <a:srcRect l="2750" t="3223" r="33108"/>
          <a:stretch/>
        </p:blipFill>
        <p:spPr>
          <a:xfrm>
            <a:off x="406602" y="803298"/>
            <a:ext cx="5788715" cy="2832640"/>
          </a:xfrm>
          <a:prstGeom prst="rect">
            <a:avLst/>
          </a:prstGeom>
        </p:spPr>
      </p:pic>
      <p:pic>
        <p:nvPicPr>
          <p:cNvPr id="6" name="Picture 5">
            <a:extLst>
              <a:ext uri="{FF2B5EF4-FFF2-40B4-BE49-F238E27FC236}">
                <a16:creationId xmlns:a16="http://schemas.microsoft.com/office/drawing/2014/main" id="{9D53A931-A9EA-ACBF-B22C-06FF613F75F7}"/>
              </a:ext>
            </a:extLst>
          </p:cNvPr>
          <p:cNvPicPr>
            <a:picLocks noChangeAspect="1"/>
          </p:cNvPicPr>
          <p:nvPr/>
        </p:nvPicPr>
        <p:blipFill rotWithShape="1">
          <a:blip r:embed="rId4"/>
          <a:srcRect l="66670" t="12312" r="2202"/>
          <a:stretch/>
        </p:blipFill>
        <p:spPr>
          <a:xfrm>
            <a:off x="491750" y="3713283"/>
            <a:ext cx="2809209" cy="2566594"/>
          </a:xfrm>
          <a:prstGeom prst="rect">
            <a:avLst/>
          </a:prstGeom>
        </p:spPr>
      </p:pic>
    </p:spTree>
    <p:extLst>
      <p:ext uri="{BB962C8B-B14F-4D97-AF65-F5344CB8AC3E}">
        <p14:creationId xmlns:p14="http://schemas.microsoft.com/office/powerpoint/2010/main" val="2472276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0470DB8-9E10-49BF-9F6B-462CFFF8154F}"/>
              </a:ext>
            </a:extLst>
          </p:cNvPr>
          <p:cNvSpPr>
            <a:spLocks noGrp="1"/>
          </p:cNvSpPr>
          <p:nvPr>
            <p:ph type="ctrTitle"/>
          </p:nvPr>
        </p:nvSpPr>
        <p:spPr>
          <a:xfrm>
            <a:off x="469581" y="1787248"/>
            <a:ext cx="6732603" cy="2537632"/>
          </a:xfrm>
        </p:spPr>
        <p:txBody>
          <a:bodyPr>
            <a:normAutofit fontScale="90000"/>
          </a:bodyPr>
          <a:lstStyle/>
          <a:p>
            <a:pPr algn="ctr"/>
            <a:r>
              <a:rPr lang="en-GB" sz="3100" b="1" dirty="0">
                <a:solidFill>
                  <a:schemeClr val="bg1"/>
                </a:solidFill>
                <a:latin typeface="+mn-lt"/>
                <a:cs typeface="Arial" panose="020B0604020202020204" pitchFamily="34" charset="0"/>
              </a:rPr>
              <a:t>We’re sorry we couldn’t join you in person today. Please get in touch!</a:t>
            </a:r>
            <a:br>
              <a:rPr lang="en-GB" sz="3300" b="1" dirty="0">
                <a:solidFill>
                  <a:schemeClr val="bg1"/>
                </a:solidFill>
                <a:latin typeface="Arial" panose="020B0604020202020204" pitchFamily="34" charset="0"/>
                <a:cs typeface="Arial" panose="020B0604020202020204" pitchFamily="34" charset="0"/>
              </a:rPr>
            </a:br>
            <a:br>
              <a:rPr lang="en-GB" sz="2800" b="1" dirty="0">
                <a:solidFill>
                  <a:schemeClr val="bg1"/>
                </a:solidFill>
              </a:rPr>
            </a:br>
            <a:br>
              <a:rPr lang="en-GB" sz="2200" b="1" dirty="0">
                <a:latin typeface="+mn-lt"/>
                <a:cs typeface="Arial" panose="020B0604020202020204" pitchFamily="34" charset="0"/>
              </a:rPr>
            </a:br>
            <a:r>
              <a:rPr lang="pt-BR" sz="2200" b="1" dirty="0">
                <a:latin typeface="+mn-lt"/>
                <a:cs typeface="Arial" panose="020B0604020202020204" pitchFamily="34" charset="0"/>
                <a:hlinkClick r:id="rId3">
                  <a:extLst>
                    <a:ext uri="{A12FA001-AC4F-418D-AE19-62706E023703}">
                      <ahyp:hlinkClr xmlns:ahyp="http://schemas.microsoft.com/office/drawing/2018/hyperlinkcolor" val="tx"/>
                    </a:ext>
                  </a:extLst>
                </a:hlinkClick>
              </a:rPr>
              <a:t>jane.rickwood@livingstreets.org.uk</a:t>
            </a:r>
            <a:r>
              <a:rPr lang="pt-BR" sz="2200" b="1" dirty="0">
                <a:latin typeface="+mn-lt"/>
                <a:cs typeface="Arial" panose="020B0604020202020204" pitchFamily="34" charset="0"/>
              </a:rPr>
              <a:t> </a:t>
            </a:r>
            <a:br>
              <a:rPr lang="en-GB" sz="2200" b="1" dirty="0">
                <a:latin typeface="+mn-lt"/>
                <a:cs typeface="Arial" panose="020B0604020202020204" pitchFamily="34" charset="0"/>
              </a:rPr>
            </a:br>
            <a:br>
              <a:rPr lang="en-GB" sz="2200" b="1" dirty="0">
                <a:latin typeface="+mn-lt"/>
                <a:cs typeface="Arial" panose="020B0604020202020204" pitchFamily="34" charset="0"/>
              </a:rPr>
            </a:br>
            <a:r>
              <a:rPr lang="pt-BR" sz="2200" b="1" dirty="0">
                <a:latin typeface="+mn-lt"/>
                <a:cs typeface="Arial" panose="020B0604020202020204" pitchFamily="34" charset="0"/>
                <a:hlinkClick r:id="rId4">
                  <a:extLst>
                    <a:ext uri="{A12FA001-AC4F-418D-AE19-62706E023703}">
                      <ahyp:hlinkClr xmlns:ahyp="http://schemas.microsoft.com/office/drawing/2018/hyperlinkcolor" val="tx"/>
                    </a:ext>
                  </a:extLst>
                </a:hlinkClick>
              </a:rPr>
              <a:t>amanda.dufresne@livingstreets.org.uk</a:t>
            </a:r>
            <a:br>
              <a:rPr lang="pt-BR" sz="2200" b="1" dirty="0">
                <a:latin typeface="+mn-lt"/>
                <a:cs typeface="Arial" panose="020B0604020202020204" pitchFamily="34" charset="0"/>
              </a:rPr>
            </a:br>
            <a:br>
              <a:rPr lang="pt-BR" sz="2200" b="1" dirty="0">
                <a:latin typeface="+mn-lt"/>
                <a:cs typeface="Arial" panose="020B0604020202020204" pitchFamily="34" charset="0"/>
              </a:rPr>
            </a:br>
            <a:br>
              <a:rPr lang="en-GB" sz="2000" b="1" dirty="0">
                <a:latin typeface="Arial" panose="020B0604020202020204" pitchFamily="34" charset="0"/>
                <a:cs typeface="Arial" panose="020B0604020202020204" pitchFamily="34" charset="0"/>
              </a:rPr>
            </a:br>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13582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1844B564-F770-E882-C7BB-2CF38D035F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117" y="1367360"/>
            <a:ext cx="6385389" cy="335232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7B42BC9-6F42-7D32-9B23-BD23592918B0}"/>
              </a:ext>
            </a:extLst>
          </p:cNvPr>
          <p:cNvSpPr txBox="1"/>
          <p:nvPr/>
        </p:nvSpPr>
        <p:spPr>
          <a:xfrm>
            <a:off x="143838" y="4823180"/>
            <a:ext cx="7459038" cy="2677656"/>
          </a:xfrm>
          <a:prstGeom prst="rect">
            <a:avLst/>
          </a:prstGeom>
          <a:noFill/>
        </p:spPr>
        <p:txBody>
          <a:bodyPr wrap="square">
            <a:spAutoFit/>
          </a:bodyPr>
          <a:lstStyle/>
          <a:p>
            <a:r>
              <a:rPr lang="en-GB" sz="2400" dirty="0">
                <a:solidFill>
                  <a:srgbClr val="DF1995"/>
                </a:solidFill>
              </a:rPr>
              <a:t>Download our media pack to help spread the word and encourage more people to discover the magic of walking this May </a:t>
            </a:r>
          </a:p>
          <a:p>
            <a:r>
              <a:rPr lang="en-GB" sz="2400" dirty="0">
                <a:solidFill>
                  <a:srgbClr val="DF1995"/>
                </a:solidFill>
                <a:hlinkClick r:id="rId3"/>
              </a:rPr>
              <a:t>https://www.livingstreets.org.uk/get-involved/national-walking-month/</a:t>
            </a:r>
            <a:endParaRPr lang="en-GB" sz="2400" dirty="0">
              <a:solidFill>
                <a:srgbClr val="DF1995"/>
              </a:solidFill>
            </a:endParaRPr>
          </a:p>
          <a:p>
            <a:r>
              <a:rPr lang="en-GB" sz="2400" dirty="0">
                <a:solidFill>
                  <a:srgbClr val="DF1995"/>
                </a:solidFill>
              </a:rPr>
              <a:t> </a:t>
            </a:r>
          </a:p>
          <a:p>
            <a:endParaRPr lang="en-GB" sz="2400" dirty="0">
              <a:solidFill>
                <a:srgbClr val="DF1995"/>
              </a:solidFill>
            </a:endParaRPr>
          </a:p>
        </p:txBody>
      </p:sp>
      <p:sp>
        <p:nvSpPr>
          <p:cNvPr id="4" name="TextBox 3">
            <a:extLst>
              <a:ext uri="{FF2B5EF4-FFF2-40B4-BE49-F238E27FC236}">
                <a16:creationId xmlns:a16="http://schemas.microsoft.com/office/drawing/2014/main" id="{D7F4B942-0BA1-A48E-9F74-03A76BF5A794}"/>
              </a:ext>
            </a:extLst>
          </p:cNvPr>
          <p:cNvSpPr txBox="1"/>
          <p:nvPr/>
        </p:nvSpPr>
        <p:spPr>
          <a:xfrm>
            <a:off x="143838" y="95290"/>
            <a:ext cx="7561779" cy="1692771"/>
          </a:xfrm>
          <a:prstGeom prst="rect">
            <a:avLst/>
          </a:prstGeom>
          <a:noFill/>
        </p:spPr>
        <p:txBody>
          <a:bodyPr wrap="square" rtlCol="0">
            <a:spAutoFit/>
          </a:bodyPr>
          <a:lstStyle/>
          <a:p>
            <a:pPr algn="ctr"/>
            <a:r>
              <a:rPr lang="en-GB" sz="3400" b="1" dirty="0">
                <a:solidFill>
                  <a:srgbClr val="DF1995"/>
                </a:solidFill>
              </a:rPr>
              <a:t>HAPPY NATIONAL WALKING MONTH! &amp;</a:t>
            </a:r>
          </a:p>
          <a:p>
            <a:pPr algn="ctr"/>
            <a:r>
              <a:rPr lang="en-GB" sz="3400" b="1" dirty="0">
                <a:solidFill>
                  <a:srgbClr val="DF1995"/>
                </a:solidFill>
              </a:rPr>
              <a:t>#WalkToSchoolWeek 20-24 May</a:t>
            </a:r>
          </a:p>
          <a:p>
            <a:endParaRPr lang="en-GB" dirty="0">
              <a:solidFill>
                <a:srgbClr val="DF1995"/>
              </a:solidFill>
            </a:endParaRPr>
          </a:p>
          <a:p>
            <a:endParaRPr lang="en-GB" dirty="0">
              <a:solidFill>
                <a:srgbClr val="DF1995"/>
              </a:solidFill>
            </a:endParaRPr>
          </a:p>
        </p:txBody>
      </p:sp>
    </p:spTree>
    <p:extLst>
      <p:ext uri="{BB962C8B-B14F-4D97-AF65-F5344CB8AC3E}">
        <p14:creationId xmlns:p14="http://schemas.microsoft.com/office/powerpoint/2010/main" val="1586472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3451"/>
          <a:stretch/>
        </p:blipFill>
        <p:spPr bwMode="auto">
          <a:xfrm>
            <a:off x="335165" y="638110"/>
            <a:ext cx="7185518" cy="5581779"/>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05217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3078" y="271532"/>
            <a:ext cx="4788962" cy="6314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5">
            <a:extLst>
              <a:ext uri="{FF2B5EF4-FFF2-40B4-BE49-F238E27FC236}">
                <a16:creationId xmlns:a16="http://schemas.microsoft.com/office/drawing/2014/main" id="{4B2604FB-745B-498D-BB2E-0827086FD3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9786" y="446893"/>
            <a:ext cx="6373813" cy="277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5">
            <a:extLst>
              <a:ext uri="{FF2B5EF4-FFF2-40B4-BE49-F238E27FC236}">
                <a16:creationId xmlns:a16="http://schemas.microsoft.com/office/drawing/2014/main" id="{5726B54B-1087-B6C2-E5EC-BC60B94FB7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4907" y="3391519"/>
            <a:ext cx="6373813" cy="31414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700225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D677802E-F0C6-5EF2-4FD4-D89BC94A2000}"/>
              </a:ext>
            </a:extLst>
          </p:cNvPr>
          <p:cNvGrpSpPr/>
          <p:nvPr/>
        </p:nvGrpSpPr>
        <p:grpSpPr>
          <a:xfrm>
            <a:off x="1962415" y="1591947"/>
            <a:ext cx="3996596" cy="4680972"/>
            <a:chOff x="2702154" y="1250534"/>
            <a:chExt cx="3605715" cy="4375661"/>
          </a:xfrm>
        </p:grpSpPr>
        <p:sp>
          <p:nvSpPr>
            <p:cNvPr id="10" name="TextBox 9">
              <a:extLst>
                <a:ext uri="{FF2B5EF4-FFF2-40B4-BE49-F238E27FC236}">
                  <a16:creationId xmlns:a16="http://schemas.microsoft.com/office/drawing/2014/main" id="{0D3955EB-ECC8-4A17-A7F1-58502A9FA97C}"/>
                </a:ext>
              </a:extLst>
            </p:cNvPr>
            <p:cNvSpPr txBox="1"/>
            <p:nvPr/>
          </p:nvSpPr>
          <p:spPr>
            <a:xfrm>
              <a:off x="2702154" y="2446464"/>
              <a:ext cx="3605714" cy="757258"/>
            </a:xfrm>
            <a:prstGeom prst="rect">
              <a:avLst/>
            </a:prstGeom>
            <a:solidFill>
              <a:schemeClr val="accent1"/>
            </a:solidFill>
            <a:ln>
              <a:solidFill>
                <a:srgbClr val="A7D500"/>
              </a:solidFill>
            </a:ln>
          </p:spPr>
          <p:txBody>
            <a:bodyPr wrap="square" lIns="67500" tIns="81000" bIns="54000" rtlCol="0" anchor="ctr">
              <a:spAutoFit/>
            </a:bodyPr>
            <a:lstStyle/>
            <a:p>
              <a:pPr algn="ctr" defTabSz="685800">
                <a:lnSpc>
                  <a:spcPct val="150000"/>
                </a:lnSpc>
                <a:spcBef>
                  <a:spcPts val="900"/>
                </a:spcBef>
                <a:spcAft>
                  <a:spcPts val="900"/>
                </a:spcAft>
              </a:pPr>
              <a:r>
                <a:rPr lang="en-GB" sz="3000" dirty="0">
                  <a:solidFill>
                    <a:srgbClr val="141313"/>
                  </a:solidFill>
                  <a:latin typeface="Swis721 BlkCn BT" pitchFamily="34" charset="0"/>
                </a:rPr>
                <a:t>CAMPAIGNING</a:t>
              </a:r>
            </a:p>
          </p:txBody>
        </p:sp>
        <p:sp>
          <p:nvSpPr>
            <p:cNvPr id="11" name="TextBox 10">
              <a:extLst>
                <a:ext uri="{FF2B5EF4-FFF2-40B4-BE49-F238E27FC236}">
                  <a16:creationId xmlns:a16="http://schemas.microsoft.com/office/drawing/2014/main" id="{A42CFC53-488C-FD94-37CF-64F4D59AAEA2}"/>
                </a:ext>
              </a:extLst>
            </p:cNvPr>
            <p:cNvSpPr txBox="1"/>
            <p:nvPr/>
          </p:nvSpPr>
          <p:spPr>
            <a:xfrm>
              <a:off x="2766033" y="4868937"/>
              <a:ext cx="3541835" cy="757258"/>
            </a:xfrm>
            <a:prstGeom prst="rect">
              <a:avLst/>
            </a:prstGeom>
            <a:solidFill>
              <a:schemeClr val="accent1"/>
            </a:solidFill>
          </p:spPr>
          <p:txBody>
            <a:bodyPr wrap="square" lIns="67500" tIns="81000" bIns="54000" rtlCol="0" anchor="ctr">
              <a:spAutoFit/>
            </a:bodyPr>
            <a:lstStyle/>
            <a:p>
              <a:pPr algn="ctr" defTabSz="685800">
                <a:lnSpc>
                  <a:spcPct val="150000"/>
                </a:lnSpc>
                <a:spcBef>
                  <a:spcPts val="900"/>
                </a:spcBef>
                <a:spcAft>
                  <a:spcPts val="900"/>
                </a:spcAft>
              </a:pPr>
              <a:r>
                <a:rPr lang="en-GB" sz="3000" dirty="0">
                  <a:solidFill>
                    <a:srgbClr val="141313"/>
                  </a:solidFill>
                  <a:latin typeface="Swis721 BlkCn BT" pitchFamily="34" charset="0"/>
                </a:rPr>
                <a:t>IMPROVING</a:t>
              </a:r>
            </a:p>
          </p:txBody>
        </p:sp>
        <p:sp>
          <p:nvSpPr>
            <p:cNvPr id="12" name="TextBox 11">
              <a:extLst>
                <a:ext uri="{FF2B5EF4-FFF2-40B4-BE49-F238E27FC236}">
                  <a16:creationId xmlns:a16="http://schemas.microsoft.com/office/drawing/2014/main" id="{FDBD064F-1F9D-96C9-5C8E-44271BF39D8A}"/>
                </a:ext>
              </a:extLst>
            </p:cNvPr>
            <p:cNvSpPr txBox="1"/>
            <p:nvPr/>
          </p:nvSpPr>
          <p:spPr>
            <a:xfrm>
              <a:off x="2734092" y="3626798"/>
              <a:ext cx="3573775" cy="757258"/>
            </a:xfrm>
            <a:prstGeom prst="rect">
              <a:avLst/>
            </a:prstGeom>
            <a:solidFill>
              <a:schemeClr val="accent1"/>
            </a:solidFill>
          </p:spPr>
          <p:txBody>
            <a:bodyPr wrap="square" lIns="67500" tIns="81000" bIns="54000" rtlCol="0" anchor="ctr">
              <a:spAutoFit/>
            </a:bodyPr>
            <a:lstStyle/>
            <a:p>
              <a:pPr algn="ctr" defTabSz="685800">
                <a:lnSpc>
                  <a:spcPct val="150000"/>
                </a:lnSpc>
                <a:spcBef>
                  <a:spcPts val="900"/>
                </a:spcBef>
                <a:spcAft>
                  <a:spcPts val="900"/>
                </a:spcAft>
              </a:pPr>
              <a:r>
                <a:rPr lang="en-GB" sz="3000" dirty="0">
                  <a:solidFill>
                    <a:srgbClr val="141313"/>
                  </a:solidFill>
                  <a:latin typeface="Swis721 BlkCn BT" pitchFamily="34" charset="0"/>
                </a:rPr>
                <a:t>ENCOURAGING</a:t>
              </a:r>
            </a:p>
          </p:txBody>
        </p:sp>
        <p:sp>
          <p:nvSpPr>
            <p:cNvPr id="13" name="TextBox 12">
              <a:extLst>
                <a:ext uri="{FF2B5EF4-FFF2-40B4-BE49-F238E27FC236}">
                  <a16:creationId xmlns:a16="http://schemas.microsoft.com/office/drawing/2014/main" id="{AC06FD16-E614-A5FB-AD81-1335D1E098F3}"/>
                </a:ext>
              </a:extLst>
            </p:cNvPr>
            <p:cNvSpPr txBox="1"/>
            <p:nvPr/>
          </p:nvSpPr>
          <p:spPr>
            <a:xfrm>
              <a:off x="2702155" y="1250534"/>
              <a:ext cx="3605714" cy="757258"/>
            </a:xfrm>
            <a:prstGeom prst="rect">
              <a:avLst/>
            </a:prstGeom>
            <a:solidFill>
              <a:schemeClr val="accent1"/>
            </a:solidFill>
            <a:ln>
              <a:solidFill>
                <a:srgbClr val="A7D500"/>
              </a:solidFill>
            </a:ln>
          </p:spPr>
          <p:txBody>
            <a:bodyPr wrap="square" lIns="67500" tIns="81000" bIns="54000" rtlCol="0" anchor="ctr">
              <a:spAutoFit/>
            </a:bodyPr>
            <a:lstStyle/>
            <a:p>
              <a:pPr algn="ctr" defTabSz="685800">
                <a:lnSpc>
                  <a:spcPct val="150000"/>
                </a:lnSpc>
                <a:spcBef>
                  <a:spcPts val="900"/>
                </a:spcBef>
                <a:spcAft>
                  <a:spcPts val="900"/>
                </a:spcAft>
              </a:pPr>
              <a:r>
                <a:rPr lang="en-GB" sz="3000" dirty="0">
                  <a:solidFill>
                    <a:srgbClr val="FFFFFE"/>
                  </a:solidFill>
                  <a:latin typeface="Swis721 BlkCn BT" pitchFamily="34" charset="0"/>
                </a:rPr>
                <a:t>ACHIEVING CHANGE</a:t>
              </a:r>
            </a:p>
          </p:txBody>
        </p:sp>
      </p:grpSp>
      <p:sp>
        <p:nvSpPr>
          <p:cNvPr id="14" name="Title 1">
            <a:extLst>
              <a:ext uri="{FF2B5EF4-FFF2-40B4-BE49-F238E27FC236}">
                <a16:creationId xmlns:a16="http://schemas.microsoft.com/office/drawing/2014/main" id="{BFD117BE-D883-9954-F62D-8E742937CE4C}"/>
              </a:ext>
            </a:extLst>
          </p:cNvPr>
          <p:cNvSpPr>
            <a:spLocks noGrp="1"/>
          </p:cNvSpPr>
          <p:nvPr>
            <p:ph type="title"/>
          </p:nvPr>
        </p:nvSpPr>
        <p:spPr>
          <a:xfrm>
            <a:off x="566149" y="277128"/>
            <a:ext cx="6340475" cy="684212"/>
          </a:xfrm>
        </p:spPr>
        <p:txBody>
          <a:bodyPr/>
          <a:lstStyle/>
          <a:p>
            <a:pPr eaLnBrk="1" fontAlgn="auto" hangingPunct="1">
              <a:spcAft>
                <a:spcPts val="0"/>
              </a:spcAft>
              <a:defRPr/>
            </a:pPr>
            <a:r>
              <a:rPr lang="en-US" spc="0" dirty="0">
                <a:ea typeface="+mj-ea"/>
              </a:rPr>
              <a:t>We do this by...</a:t>
            </a:r>
            <a:endParaRPr lang="en-GB" spc="0" dirty="0">
              <a:ea typeface="+mj-e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A703A4B-1E28-C413-6F5A-7A79F4318452}"/>
              </a:ext>
            </a:extLst>
          </p:cNvPr>
          <p:cNvPicPr>
            <a:picLocks noChangeAspect="1"/>
          </p:cNvPicPr>
          <p:nvPr/>
        </p:nvPicPr>
        <p:blipFill>
          <a:blip r:embed="rId2"/>
          <a:stretch>
            <a:fillRect/>
          </a:stretch>
        </p:blipFill>
        <p:spPr>
          <a:xfrm>
            <a:off x="123221" y="847688"/>
            <a:ext cx="7630892" cy="5745135"/>
          </a:xfrm>
          <a:prstGeom prst="rect">
            <a:avLst/>
          </a:prstGeom>
        </p:spPr>
      </p:pic>
      <p:sp>
        <p:nvSpPr>
          <p:cNvPr id="10" name="Oval 9">
            <a:extLst>
              <a:ext uri="{FF2B5EF4-FFF2-40B4-BE49-F238E27FC236}">
                <a16:creationId xmlns:a16="http://schemas.microsoft.com/office/drawing/2014/main" id="{1B9A45BD-285E-09CB-EB0E-6E7D8CC46AC1}"/>
              </a:ext>
            </a:extLst>
          </p:cNvPr>
          <p:cNvSpPr/>
          <p:nvPr/>
        </p:nvSpPr>
        <p:spPr>
          <a:xfrm>
            <a:off x="1554480" y="4937760"/>
            <a:ext cx="4517136" cy="1447101"/>
          </a:xfrm>
          <a:prstGeom prst="ellipse">
            <a:avLst/>
          </a:prstGeom>
          <a:noFill/>
          <a:ln w="76200">
            <a:solidFill>
              <a:srgbClr val="FF8F1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lose up of a logo&#10;&#10;Description automatically generated">
            <a:extLst>
              <a:ext uri="{FF2B5EF4-FFF2-40B4-BE49-F238E27FC236}">
                <a16:creationId xmlns:a16="http://schemas.microsoft.com/office/drawing/2014/main" id="{08886C25-C2DC-47D3-8A54-C75FB4CBB8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a:extLst>
              <a:ext uri="{FF2B5EF4-FFF2-40B4-BE49-F238E27FC236}">
                <a16:creationId xmlns:a16="http://schemas.microsoft.com/office/drawing/2014/main" id="{1A577A10-F094-4878-9B01-E99FD7556CF6}"/>
              </a:ext>
            </a:extLst>
          </p:cNvPr>
          <p:cNvSpPr>
            <a:spLocks noGrp="1"/>
          </p:cNvSpPr>
          <p:nvPr>
            <p:ph type="title"/>
          </p:nvPr>
        </p:nvSpPr>
        <p:spPr>
          <a:xfrm>
            <a:off x="294893" y="208261"/>
            <a:ext cx="6686549" cy="1372234"/>
          </a:xfrm>
        </p:spPr>
        <p:txBody>
          <a:bodyPr>
            <a:normAutofit/>
          </a:bodyPr>
          <a:lstStyle/>
          <a:p>
            <a:r>
              <a:rPr lang="en-GB" sz="3800" dirty="0">
                <a:latin typeface="+mn-lt"/>
                <a:cs typeface="Arial" panose="020B0604020202020204" pitchFamily="34" charset="0"/>
              </a:rPr>
              <a:t>What’s happening in Liverpool City Region?</a:t>
            </a:r>
          </a:p>
        </p:txBody>
      </p:sp>
      <p:sp>
        <p:nvSpPr>
          <p:cNvPr id="3" name="Content Placeholder 2">
            <a:extLst>
              <a:ext uri="{FF2B5EF4-FFF2-40B4-BE49-F238E27FC236}">
                <a16:creationId xmlns:a16="http://schemas.microsoft.com/office/drawing/2014/main" id="{73613EDD-4CC6-46B2-9234-714DCCF25AAA}"/>
              </a:ext>
            </a:extLst>
          </p:cNvPr>
          <p:cNvSpPr>
            <a:spLocks noGrp="1"/>
          </p:cNvSpPr>
          <p:nvPr>
            <p:ph idx="1"/>
          </p:nvPr>
        </p:nvSpPr>
        <p:spPr>
          <a:xfrm>
            <a:off x="294894" y="2332322"/>
            <a:ext cx="6686550" cy="4351338"/>
          </a:xfrm>
        </p:spPr>
        <p:txBody>
          <a:bodyPr>
            <a:noAutofit/>
          </a:bodyPr>
          <a:lstStyle/>
          <a:p>
            <a:r>
              <a:rPr lang="en-GB" sz="2200" dirty="0"/>
              <a:t>Walk To School Outreach Project (national project)</a:t>
            </a:r>
          </a:p>
          <a:p>
            <a:r>
              <a:rPr lang="en-GB" sz="2200" dirty="0"/>
              <a:t>Funded by Active Travel England to 31 March 2025 (project team including dedicated coordinators supporting schools)</a:t>
            </a:r>
          </a:p>
          <a:p>
            <a:r>
              <a:rPr lang="en-GB" sz="2200" dirty="0"/>
              <a:t>Schools get resources to run WOW until the end of term in July 2025</a:t>
            </a:r>
          </a:p>
        </p:txBody>
      </p:sp>
      <p:sp>
        <p:nvSpPr>
          <p:cNvPr id="10" name="Content Placeholder 2">
            <a:extLst>
              <a:ext uri="{FF2B5EF4-FFF2-40B4-BE49-F238E27FC236}">
                <a16:creationId xmlns:a16="http://schemas.microsoft.com/office/drawing/2014/main" id="{7AF274D3-9DED-DA07-1825-03DA51641F4C}"/>
              </a:ext>
            </a:extLst>
          </p:cNvPr>
          <p:cNvSpPr txBox="1">
            <a:spLocks/>
          </p:cNvSpPr>
          <p:nvPr/>
        </p:nvSpPr>
        <p:spPr>
          <a:xfrm>
            <a:off x="294894" y="4582274"/>
            <a:ext cx="6851142" cy="2067465"/>
          </a:xfrm>
          <a:prstGeom prst="rect">
            <a:avLst/>
          </a:prstGeom>
          <a:solidFill>
            <a:srgbClr val="FF8F1C"/>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2000" dirty="0">
                <a:solidFill>
                  <a:schemeClr val="bg1"/>
                </a:solidFill>
                <a:ea typeface="+mn-lt"/>
                <a:cs typeface="Swiss721 BT" panose="020B0504020202020204" pitchFamily="34" charset="0"/>
              </a:rPr>
              <a:t>The objective of the Walk To School Outreach (WTSO) project is to support the government to reach its target of </a:t>
            </a:r>
            <a:r>
              <a:rPr lang="en-GB" sz="2000" i="1" dirty="0">
                <a:solidFill>
                  <a:schemeClr val="bg1"/>
                </a:solidFill>
                <a:ea typeface="+mn-lt"/>
                <a:cs typeface="Swiss721 BT" panose="020B0504020202020204" pitchFamily="34" charset="0"/>
              </a:rPr>
              <a:t>55% of children walking to school by 2025</a:t>
            </a:r>
            <a:r>
              <a:rPr lang="en-GB" sz="2000" dirty="0">
                <a:solidFill>
                  <a:schemeClr val="bg1"/>
                </a:solidFill>
                <a:ea typeface="+mn-lt"/>
                <a:cs typeface="Swiss721 BT" panose="020B0504020202020204" pitchFamily="34" charset="0"/>
              </a:rPr>
              <a:t>.  </a:t>
            </a:r>
          </a:p>
          <a:p>
            <a:pPr marL="0" indent="0">
              <a:lnSpc>
                <a:spcPct val="100000"/>
              </a:lnSpc>
              <a:buFont typeface="Arial" panose="020B0604020202020204" pitchFamily="34" charset="0"/>
              <a:buNone/>
            </a:pPr>
            <a:r>
              <a:rPr lang="en-GB" sz="2000" dirty="0">
                <a:solidFill>
                  <a:schemeClr val="bg1"/>
                </a:solidFill>
                <a:ea typeface="+mn-lt"/>
                <a:cs typeface="Swiss721 BT" panose="020B0504020202020204" pitchFamily="34" charset="0"/>
              </a:rPr>
              <a:t>Our aim is to achieve </a:t>
            </a:r>
            <a:r>
              <a:rPr lang="en-GB" sz="2000" b="1" dirty="0">
                <a:solidFill>
                  <a:schemeClr val="bg1"/>
                </a:solidFill>
                <a:ea typeface="+mn-lt"/>
                <a:cs typeface="Swiss721 BT" panose="020B0504020202020204" pitchFamily="34" charset="0"/>
              </a:rPr>
              <a:t>8%-point modal shift </a:t>
            </a:r>
            <a:r>
              <a:rPr lang="en-GB" sz="2000" dirty="0">
                <a:solidFill>
                  <a:schemeClr val="bg1"/>
                </a:solidFill>
                <a:ea typeface="+mn-lt"/>
                <a:cs typeface="Swiss721 BT" panose="020B0504020202020204" pitchFamily="34" charset="0"/>
              </a:rPr>
              <a:t>to</a:t>
            </a:r>
            <a:r>
              <a:rPr lang="en-GB" sz="2000" b="1" dirty="0">
                <a:solidFill>
                  <a:schemeClr val="bg1"/>
                </a:solidFill>
                <a:ea typeface="+mn-lt"/>
                <a:cs typeface="Swiss721 BT" panose="020B0504020202020204" pitchFamily="34" charset="0"/>
              </a:rPr>
              <a:t> ‘walk all the way’</a:t>
            </a:r>
            <a:r>
              <a:rPr lang="en-GB" sz="2000" dirty="0">
                <a:solidFill>
                  <a:schemeClr val="bg1"/>
                </a:solidFill>
                <a:ea typeface="+mn-lt"/>
                <a:cs typeface="Swiss721 BT" panose="020B0504020202020204" pitchFamily="34" charset="0"/>
              </a:rPr>
              <a:t> journeys through the schools we work with to run </a:t>
            </a:r>
            <a:r>
              <a:rPr lang="en-GB" sz="2000" b="1" dirty="0">
                <a:solidFill>
                  <a:schemeClr val="bg1"/>
                </a:solidFill>
                <a:ea typeface="+mn-lt"/>
                <a:cs typeface="Swiss721 BT" panose="020B0504020202020204" pitchFamily="34" charset="0"/>
              </a:rPr>
              <a:t>WOW, the walk to school challenge</a:t>
            </a:r>
            <a:r>
              <a:rPr lang="en-GB" sz="2000" dirty="0">
                <a:solidFill>
                  <a:schemeClr val="bg1"/>
                </a:solidFill>
                <a:ea typeface="+mn-lt"/>
                <a:cs typeface="Swiss721 BT" panose="020B0504020202020204" pitchFamily="34" charset="0"/>
              </a:rPr>
              <a:t>.</a:t>
            </a:r>
            <a:endParaRPr lang="en-GB" sz="2000" dirty="0">
              <a:solidFill>
                <a:schemeClr val="bg1"/>
              </a:solidFill>
            </a:endParaRPr>
          </a:p>
        </p:txBody>
      </p:sp>
      <p:pic>
        <p:nvPicPr>
          <p:cNvPr id="12" name="Picture 11">
            <a:extLst>
              <a:ext uri="{FF2B5EF4-FFF2-40B4-BE49-F238E27FC236}">
                <a16:creationId xmlns:a16="http://schemas.microsoft.com/office/drawing/2014/main" id="{2822B49D-2433-F997-E442-7B8BD1444C3B}"/>
              </a:ext>
            </a:extLst>
          </p:cNvPr>
          <p:cNvPicPr>
            <a:picLocks noChangeAspect="1"/>
          </p:cNvPicPr>
          <p:nvPr/>
        </p:nvPicPr>
        <p:blipFill>
          <a:blip r:embed="rId3"/>
          <a:stretch>
            <a:fillRect/>
          </a:stretch>
        </p:blipFill>
        <p:spPr>
          <a:xfrm>
            <a:off x="3170682" y="1075448"/>
            <a:ext cx="3454337" cy="1073249"/>
          </a:xfrm>
          <a:prstGeom prst="rect">
            <a:avLst/>
          </a:prstGeom>
        </p:spPr>
      </p:pic>
    </p:spTree>
    <p:extLst>
      <p:ext uri="{BB962C8B-B14F-4D97-AF65-F5344CB8AC3E}">
        <p14:creationId xmlns:p14="http://schemas.microsoft.com/office/powerpoint/2010/main" val="35786268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Content Placeholder 3" descr="A screenshot of a cell phone&#10;&#10;Description automatically generated">
            <a:extLst>
              <a:ext uri="{FF2B5EF4-FFF2-40B4-BE49-F238E27FC236}">
                <a16:creationId xmlns:a16="http://schemas.microsoft.com/office/drawing/2014/main" id="{2EA05ED1-1802-7C0D-F3BA-63C34B0383D1}"/>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18"/>
          <a:stretch/>
        </p:blipFill>
        <p:spPr>
          <a:xfrm>
            <a:off x="0" y="0"/>
            <a:ext cx="9144000" cy="6858000"/>
          </a:xfrm>
          <a:prstGeom prst="rect">
            <a:avLst/>
          </a:prstGeom>
        </p:spPr>
      </p:pic>
      <p:pic>
        <p:nvPicPr>
          <p:cNvPr id="6" name="Picture 5">
            <a:hlinkClick r:id="rId3"/>
            <a:extLst>
              <a:ext uri="{FF2B5EF4-FFF2-40B4-BE49-F238E27FC236}">
                <a16:creationId xmlns:a16="http://schemas.microsoft.com/office/drawing/2014/main" id="{F634E42A-AF68-87C3-99C5-E7B30229014F}"/>
              </a:ext>
            </a:extLst>
          </p:cNvPr>
          <p:cNvPicPr>
            <a:picLocks noChangeAspect="1"/>
          </p:cNvPicPr>
          <p:nvPr/>
        </p:nvPicPr>
        <p:blipFill rotWithShape="1">
          <a:blip r:embed="rId4"/>
          <a:srcRect t="1824"/>
          <a:stretch/>
        </p:blipFill>
        <p:spPr>
          <a:xfrm>
            <a:off x="-1143" y="853371"/>
            <a:ext cx="9144000" cy="4975327"/>
          </a:xfrm>
          <a:prstGeom prst="rect">
            <a:avLst/>
          </a:prstGeom>
        </p:spPr>
      </p:pic>
      <p:sp>
        <p:nvSpPr>
          <p:cNvPr id="8" name="TextBox 7">
            <a:extLst>
              <a:ext uri="{FF2B5EF4-FFF2-40B4-BE49-F238E27FC236}">
                <a16:creationId xmlns:a16="http://schemas.microsoft.com/office/drawing/2014/main" id="{C088E992-D190-C6F8-B5A7-EADE03CC5E24}"/>
              </a:ext>
            </a:extLst>
          </p:cNvPr>
          <p:cNvSpPr txBox="1"/>
          <p:nvPr/>
        </p:nvSpPr>
        <p:spPr>
          <a:xfrm>
            <a:off x="2498675" y="6004629"/>
            <a:ext cx="4663440" cy="461665"/>
          </a:xfrm>
          <a:prstGeom prst="rect">
            <a:avLst/>
          </a:prstGeom>
          <a:noFill/>
        </p:spPr>
        <p:txBody>
          <a:bodyPr wrap="square">
            <a:spAutoFit/>
          </a:bodyPr>
          <a:lstStyle/>
          <a:p>
            <a:r>
              <a:rPr lang="en-GB" sz="2400" b="1" dirty="0">
                <a:solidFill>
                  <a:schemeClr val="bg1"/>
                </a:solidFill>
                <a:hlinkClick r:id="rId3"/>
              </a:rPr>
              <a:t>https://youtu.be/op0zWJw1Hs0</a:t>
            </a:r>
            <a:r>
              <a:rPr lang="en-GB" sz="2400" b="1" dirty="0">
                <a:solidFill>
                  <a:schemeClr val="bg1"/>
                </a:solidFill>
              </a:rPr>
              <a:t> </a:t>
            </a:r>
          </a:p>
        </p:txBody>
      </p:sp>
      <p:sp>
        <p:nvSpPr>
          <p:cNvPr id="3" name="Title 1">
            <a:extLst>
              <a:ext uri="{FF2B5EF4-FFF2-40B4-BE49-F238E27FC236}">
                <a16:creationId xmlns:a16="http://schemas.microsoft.com/office/drawing/2014/main" id="{67237433-0E63-B925-C480-640BBBD4B887}"/>
              </a:ext>
            </a:extLst>
          </p:cNvPr>
          <p:cNvSpPr>
            <a:spLocks noGrp="1"/>
          </p:cNvSpPr>
          <p:nvPr>
            <p:ph type="title"/>
          </p:nvPr>
        </p:nvSpPr>
        <p:spPr>
          <a:xfrm>
            <a:off x="1023126" y="281941"/>
            <a:ext cx="7095461" cy="571430"/>
          </a:xfrm>
        </p:spPr>
        <p:txBody>
          <a:bodyPr>
            <a:normAutofit/>
          </a:bodyPr>
          <a:lstStyle/>
          <a:p>
            <a:pPr algn="ctr"/>
            <a:r>
              <a:rPr lang="en-GB" sz="2800" dirty="0">
                <a:solidFill>
                  <a:schemeClr val="bg1"/>
                </a:solidFill>
                <a:latin typeface="+mn-lt"/>
                <a:cs typeface="Arial" panose="020B0604020202020204" pitchFamily="34" charset="0"/>
              </a:rPr>
              <a:t>What is WOW – the walk to school challenge?</a:t>
            </a:r>
          </a:p>
        </p:txBody>
      </p:sp>
    </p:spTree>
    <p:extLst>
      <p:ext uri="{BB962C8B-B14F-4D97-AF65-F5344CB8AC3E}">
        <p14:creationId xmlns:p14="http://schemas.microsoft.com/office/powerpoint/2010/main" val="116856163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Theme">
  <a:themeElements>
    <a:clrScheme name="Custom 43">
      <a:dk1>
        <a:srgbClr val="141313"/>
      </a:dk1>
      <a:lt1>
        <a:srgbClr val="FFFFFE"/>
      </a:lt1>
      <a:dk2>
        <a:srgbClr val="777877"/>
      </a:dk2>
      <a:lt2>
        <a:srgbClr val="FFFFFE"/>
      </a:lt2>
      <a:accent1>
        <a:srgbClr val="98D003"/>
      </a:accent1>
      <a:accent2>
        <a:srgbClr val="D50084"/>
      </a:accent2>
      <a:accent3>
        <a:srgbClr val="FD7B17"/>
      </a:accent3>
      <a:accent4>
        <a:srgbClr val="FFDB02"/>
      </a:accent4>
      <a:accent5>
        <a:srgbClr val="777877"/>
      </a:accent5>
      <a:accent6>
        <a:srgbClr val="B2B3B2"/>
      </a:accent6>
      <a:hlink>
        <a:srgbClr val="A1C836"/>
      </a:hlink>
      <a:folHlink>
        <a:srgbClr val="FD7B1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Office Theme">
  <a:themeElements>
    <a:clrScheme name="Custom 43">
      <a:dk1>
        <a:srgbClr val="141313"/>
      </a:dk1>
      <a:lt1>
        <a:srgbClr val="FFFFFE"/>
      </a:lt1>
      <a:dk2>
        <a:srgbClr val="777877"/>
      </a:dk2>
      <a:lt2>
        <a:srgbClr val="FFFFFE"/>
      </a:lt2>
      <a:accent1>
        <a:srgbClr val="98D003"/>
      </a:accent1>
      <a:accent2>
        <a:srgbClr val="D50084"/>
      </a:accent2>
      <a:accent3>
        <a:srgbClr val="FD7B17"/>
      </a:accent3>
      <a:accent4>
        <a:srgbClr val="FFDB02"/>
      </a:accent4>
      <a:accent5>
        <a:srgbClr val="777877"/>
      </a:accent5>
      <a:accent6>
        <a:srgbClr val="B2B3B2"/>
      </a:accent6>
      <a:hlink>
        <a:srgbClr val="A1C836"/>
      </a:hlink>
      <a:folHlink>
        <a:srgbClr val="FD7B1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Office Theme">
  <a:themeElements>
    <a:clrScheme name="Custom 43">
      <a:dk1>
        <a:srgbClr val="141313"/>
      </a:dk1>
      <a:lt1>
        <a:srgbClr val="FFFFFE"/>
      </a:lt1>
      <a:dk2>
        <a:srgbClr val="777877"/>
      </a:dk2>
      <a:lt2>
        <a:srgbClr val="FFFFFE"/>
      </a:lt2>
      <a:accent1>
        <a:srgbClr val="98D003"/>
      </a:accent1>
      <a:accent2>
        <a:srgbClr val="D50084"/>
      </a:accent2>
      <a:accent3>
        <a:srgbClr val="FD7B17"/>
      </a:accent3>
      <a:accent4>
        <a:srgbClr val="FFDB02"/>
      </a:accent4>
      <a:accent5>
        <a:srgbClr val="777877"/>
      </a:accent5>
      <a:accent6>
        <a:srgbClr val="B2B3B2"/>
      </a:accent6>
      <a:hlink>
        <a:srgbClr val="A1C836"/>
      </a:hlink>
      <a:folHlink>
        <a:srgbClr val="FD7B1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4_Office Theme">
  <a:themeElements>
    <a:clrScheme name="Custom 43">
      <a:dk1>
        <a:srgbClr val="141313"/>
      </a:dk1>
      <a:lt1>
        <a:srgbClr val="FFFFFE"/>
      </a:lt1>
      <a:dk2>
        <a:srgbClr val="777877"/>
      </a:dk2>
      <a:lt2>
        <a:srgbClr val="FFFFFE"/>
      </a:lt2>
      <a:accent1>
        <a:srgbClr val="98D003"/>
      </a:accent1>
      <a:accent2>
        <a:srgbClr val="D50084"/>
      </a:accent2>
      <a:accent3>
        <a:srgbClr val="FD7B17"/>
      </a:accent3>
      <a:accent4>
        <a:srgbClr val="FFDB02"/>
      </a:accent4>
      <a:accent5>
        <a:srgbClr val="777877"/>
      </a:accent5>
      <a:accent6>
        <a:srgbClr val="B2B3B2"/>
      </a:accent6>
      <a:hlink>
        <a:srgbClr val="A1C836"/>
      </a:hlink>
      <a:folHlink>
        <a:srgbClr val="FD7B1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a:noFill/>
        </a:ln>
      </a:spPr>
      <a:bodyPr lIns="91440" tIns="45720" rIns="91440" bIns="45720" rtlCol="0" anchor="ctr"/>
      <a:lstStyle>
        <a:defPPr marL="0" marR="0" indent="0" algn="l" defTabSz="914400" rtl="0" eaLnBrk="1" fontAlgn="auto" latinLnBrk="0" hangingPunct="1">
          <a:lnSpc>
            <a:spcPct val="100000"/>
          </a:lnSpc>
          <a:spcBef>
            <a:spcPts val="0"/>
          </a:spcBef>
          <a:spcAft>
            <a:spcPts val="0"/>
          </a:spcAft>
          <a:buClrTx/>
          <a:buSzTx/>
          <a:buFontTx/>
          <a:buNone/>
          <a:tabLst/>
          <a:defRPr kumimoji="0" sz="1400" b="0" i="1" u="none" strike="noStrike" kern="1200" cap="none" spc="0" normalizeH="0" baseline="0" noProof="0" dirty="0" smtClean="0">
            <a:ln>
              <a:noFill/>
            </a:ln>
            <a:solidFill>
              <a:srgbClr val="FFFFFE"/>
            </a:solidFill>
            <a:effectLst/>
            <a:uLnTx/>
            <a:uFillTx/>
            <a:latin typeface="Swiss721 BT" panose="020B0504020202020204" pitchFamily="34" charset="0"/>
            <a:cs typeface="Swiss721 BT" panose="020B0504020202020204" pitchFamily="34" charset="0"/>
          </a:defRPr>
        </a:defPPr>
      </a:lstStyle>
      <a:style>
        <a:lnRef idx="0">
          <a:scrgbClr r="0" g="0" b="0"/>
        </a:lnRef>
        <a:fillRef idx="0">
          <a:scrgbClr r="0" g="0" b="0"/>
        </a:fillRef>
        <a:effectRef idx="0">
          <a:scrgbClr r="0" g="0" b="0"/>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e805cfc-a9a4-475d-b577-3eab5da6d1ff">
      <Terms xmlns="http://schemas.microsoft.com/office/infopath/2007/PartnerControls"/>
    </lcf76f155ced4ddcb4097134ff3c332f>
    <TaxCatchAll xmlns="79d131e3-db1c-43bc-9a48-9b992d56a0cd" xsi:nil="true"/>
    <_ip_UnifiedCompliancePolicyUIAction xmlns="http://schemas.microsoft.com/sharepoint/v3" xsi:nil="true"/>
    <_ip_UnifiedCompliancePolicyPropertie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FF32EF271A77C45B9E40F1C64BB8934" ma:contentTypeVersion="18" ma:contentTypeDescription="Create a new document." ma:contentTypeScope="" ma:versionID="38ef14a894febbeb70765c40279350c0">
  <xsd:schema xmlns:xsd="http://www.w3.org/2001/XMLSchema" xmlns:xs="http://www.w3.org/2001/XMLSchema" xmlns:p="http://schemas.microsoft.com/office/2006/metadata/properties" xmlns:ns1="http://schemas.microsoft.com/sharepoint/v3" xmlns:ns2="fe805cfc-a9a4-475d-b577-3eab5da6d1ff" xmlns:ns3="75a483ea-b938-465c-bd1f-cfc79fe429ab" xmlns:ns4="79d131e3-db1c-43bc-9a48-9b992d56a0cd" targetNamespace="http://schemas.microsoft.com/office/2006/metadata/properties" ma:root="true" ma:fieldsID="51dd4dae96012bc5ea272a69865d3692" ns1:_="" ns2:_="" ns3:_="" ns4:_="">
    <xsd:import namespace="http://schemas.microsoft.com/sharepoint/v3"/>
    <xsd:import namespace="fe805cfc-a9a4-475d-b577-3eab5da6d1ff"/>
    <xsd:import namespace="75a483ea-b938-465c-bd1f-cfc79fe429ab"/>
    <xsd:import namespace="79d131e3-db1c-43bc-9a48-9b992d56a0c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Locatio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4:TaxCatchAll"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e805cfc-a9a4-475d-b577-3eab5da6d1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fcfc4416-7fd9-48d1-a119-23c3eb3c5a15"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5a483ea-b938-465c-bd1f-cfc79fe429ab"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9d131e3-db1c-43bc-9a48-9b992d56a0cd"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15da032d-c93f-4b98-bd54-4c055f6c9d9f}" ma:internalName="TaxCatchAll" ma:showField="CatchAllData" ma:web="79d131e3-db1c-43bc-9a48-9b992d56a0c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57D2F84-9DAD-4C24-88E5-4DE5FEF700A8}">
  <ds:schemaRefs>
    <ds:schemaRef ds:uri="http://schemas.microsoft.com/office/2006/metadata/properties"/>
    <ds:schemaRef ds:uri="http://www.w3.org/XML/1998/namespace"/>
    <ds:schemaRef ds:uri="79d131e3-db1c-43bc-9a48-9b992d56a0cd"/>
    <ds:schemaRef ds:uri="75a483ea-b938-465c-bd1f-cfc79fe429ab"/>
    <ds:schemaRef ds:uri="http://schemas.microsoft.com/office/infopath/2007/PartnerControls"/>
    <ds:schemaRef ds:uri="http://schemas.openxmlformats.org/package/2006/metadata/core-properties"/>
    <ds:schemaRef ds:uri="http://purl.org/dc/elements/1.1/"/>
    <ds:schemaRef ds:uri="http://purl.org/dc/terms/"/>
    <ds:schemaRef ds:uri="http://schemas.microsoft.com/office/2006/documentManagement/types"/>
    <ds:schemaRef ds:uri="fe805cfc-a9a4-475d-b577-3eab5da6d1ff"/>
    <ds:schemaRef ds:uri="http://schemas.microsoft.com/sharepoint/v3"/>
    <ds:schemaRef ds:uri="http://purl.org/dc/dcmitype/"/>
  </ds:schemaRefs>
</ds:datastoreItem>
</file>

<file path=customXml/itemProps2.xml><?xml version="1.0" encoding="utf-8"?>
<ds:datastoreItem xmlns:ds="http://schemas.openxmlformats.org/officeDocument/2006/customXml" ds:itemID="{088BEA83-CBCA-4B55-903E-A66B5917EFAC}">
  <ds:schemaRefs>
    <ds:schemaRef ds:uri="http://schemas.microsoft.com/sharepoint/v3/contenttype/forms"/>
  </ds:schemaRefs>
</ds:datastoreItem>
</file>

<file path=customXml/itemProps3.xml><?xml version="1.0" encoding="utf-8"?>
<ds:datastoreItem xmlns:ds="http://schemas.openxmlformats.org/officeDocument/2006/customXml" ds:itemID="{6B2C1963-52F5-4610-9756-5040E0CEF9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fe805cfc-a9a4-475d-b577-3eab5da6d1ff"/>
    <ds:schemaRef ds:uri="75a483ea-b938-465c-bd1f-cfc79fe429ab"/>
    <ds:schemaRef ds:uri="79d131e3-db1c-43bc-9a48-9b992d56a0c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172</TotalTime>
  <Words>376</Words>
  <Application>Microsoft Office PowerPoint</Application>
  <PresentationFormat>On-screen Show (4:3)</PresentationFormat>
  <Paragraphs>37</Paragraphs>
  <Slides>14</Slides>
  <Notes>2</Notes>
  <HiddenSlides>0</HiddenSlides>
  <MMClips>0</MMClips>
  <ScaleCrop>false</ScaleCrop>
  <HeadingPairs>
    <vt:vector size="6" baseType="variant">
      <vt:variant>
        <vt:lpstr>Fonts Used</vt:lpstr>
      </vt:variant>
      <vt:variant>
        <vt:i4>4</vt:i4>
      </vt:variant>
      <vt:variant>
        <vt:lpstr>Theme</vt:lpstr>
      </vt:variant>
      <vt:variant>
        <vt:i4>5</vt:i4>
      </vt:variant>
      <vt:variant>
        <vt:lpstr>Slide Titles</vt:lpstr>
      </vt:variant>
      <vt:variant>
        <vt:i4>14</vt:i4>
      </vt:variant>
    </vt:vector>
  </HeadingPairs>
  <TitlesOfParts>
    <vt:vector size="23" baseType="lpstr">
      <vt:lpstr>Arial</vt:lpstr>
      <vt:lpstr>Calibri</vt:lpstr>
      <vt:lpstr>Calibri Light</vt:lpstr>
      <vt:lpstr>Swis721 BlkCn BT</vt:lpstr>
      <vt:lpstr>Office Theme</vt:lpstr>
      <vt:lpstr>3_Office Theme</vt:lpstr>
      <vt:lpstr>1_Office Theme</vt:lpstr>
      <vt:lpstr>2_Office Theme</vt:lpstr>
      <vt:lpstr>4_Office Theme</vt:lpstr>
      <vt:lpstr>Our work in Liverpool city region</vt:lpstr>
      <vt:lpstr>PowerPoint Presentation</vt:lpstr>
      <vt:lpstr>PowerPoint Presentation</vt:lpstr>
      <vt:lpstr>PowerPoint Presentation</vt:lpstr>
      <vt:lpstr>PowerPoint Presentation</vt:lpstr>
      <vt:lpstr>We do this by...</vt:lpstr>
      <vt:lpstr>PowerPoint Presentation</vt:lpstr>
      <vt:lpstr>What’s happening in Liverpool City Region?</vt:lpstr>
      <vt:lpstr>What is WOW – the walk to school challenge?</vt:lpstr>
      <vt:lpstr>PowerPoint Presentation</vt:lpstr>
      <vt:lpstr>PowerPoint Presentation</vt:lpstr>
      <vt:lpstr>PowerPoint Presentation</vt:lpstr>
      <vt:lpstr>PowerPoint Presentation</vt:lpstr>
      <vt:lpstr>We’re sorry we couldn’t join you in person today. Please get in touch!   jane.rickwood@livingstreets.org.uk   amanda.dufresne@livingstreets.org.uk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ADD YOUR TITLE HERE</dc:title>
  <dc:creator>Francesca Marzullo</dc:creator>
  <cp:lastModifiedBy>Jane Rickwood</cp:lastModifiedBy>
  <cp:revision>7</cp:revision>
  <dcterms:created xsi:type="dcterms:W3CDTF">2020-01-07T11:14:38Z</dcterms:created>
  <dcterms:modified xsi:type="dcterms:W3CDTF">2024-05-16T15:48:00Z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0x010100AFF32EF271A77C45B9E40F1C64BB8934</vt:lpwstr>
  </property>
  <property fmtid="{D5CDD505-2E9C-101B-9397-08002B2CF9AE}" pid="3" name="MediaServiceImageTags">
    <vt:lpwstr/>
  </property>
</Properties>
</file>